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229" r:id="rId4"/>
  </p:sldMasterIdLst>
  <p:notesMasterIdLst>
    <p:notesMasterId r:id="rId18"/>
  </p:notesMasterIdLst>
  <p:handoutMasterIdLst>
    <p:handoutMasterId r:id="rId19"/>
  </p:handoutMasterIdLst>
  <p:sldIdLst>
    <p:sldId id="2147479558" r:id="rId5"/>
    <p:sldId id="2147479557" r:id="rId6"/>
    <p:sldId id="2147479569" r:id="rId7"/>
    <p:sldId id="2147479572" r:id="rId8"/>
    <p:sldId id="2147479600" r:id="rId9"/>
    <p:sldId id="2147479651" r:id="rId10"/>
    <p:sldId id="2147479646" r:id="rId11"/>
    <p:sldId id="2147479655" r:id="rId12"/>
    <p:sldId id="2147479648" r:id="rId13"/>
    <p:sldId id="2147479649" r:id="rId14"/>
    <p:sldId id="2147479607" r:id="rId15"/>
    <p:sldId id="2147479594" r:id="rId16"/>
    <p:sldId id="2147479653" r:id="rId17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lete this section before publishing" id="{8A907021-B3C0-4C9D-98E6-949CAA7C56D7}">
          <p14:sldIdLst/>
        </p14:section>
        <p14:section name="Intro section" id="{B2D85E4D-CCFE-4F31-9774-AE528B9A42DB}">
          <p14:sldIdLst>
            <p14:sldId id="2147479558"/>
            <p14:sldId id="2147479557"/>
            <p14:sldId id="2147479569"/>
            <p14:sldId id="2147479572"/>
            <p14:sldId id="2147479600"/>
            <p14:sldId id="2147479651"/>
            <p14:sldId id="2147479646"/>
            <p14:sldId id="2147479655"/>
            <p14:sldId id="2147479648"/>
            <p14:sldId id="2147479649"/>
            <p14:sldId id="2147479607"/>
            <p14:sldId id="2147479594"/>
            <p14:sldId id="2147479653"/>
          </p14:sldIdLst>
        </p14:section>
        <p14:section name="Appendix" id="{9386F232-6ACD-4657-9E01-B6EEB6D39601}">
          <p14:sldIdLst/>
        </p14:section>
      </p14:sectionLst>
    </p:ext>
    <p:ext uri="{EFAFB233-063F-42B5-8137-9DF3F51BA10A}">
      <p15:sldGuideLst xmlns:p15="http://schemas.microsoft.com/office/powerpoint/2012/main">
        <p15:guide id="1" pos="4200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584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FD0D05-1B6C-B9DD-05F5-5BAF8705D900}" name="Ron Sasaki" initials="RS" userId="S::rsasaki@microsoft.com::d50e61ca-c12c-4489-bcc9-f00936fa5f6e" providerId="AD"/>
  <p188:author id="{999BBDA0-6DD0-1FC2-4156-10230AF06B33}" name="heidi@mindseyepdx.com" initials="h" userId="S::heidi@mindseyepdx.com::a1bc4856-633f-4b84-8338-4fab10310c7a" providerId="AD"/>
  <p188:author id="{2D7C0DE9-CAB2-3D67-0CB7-665236291F0D}" name="Heidi Laverty" initials="HL" userId="7f49b1eb0f3d1083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7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E8E8E8"/>
    <a:srgbClr val="D4D4D4"/>
    <a:srgbClr val="E8E6DF"/>
    <a:srgbClr val="FB5A65"/>
    <a:srgbClr val="CD9BCF"/>
    <a:srgbClr val="FFA38B"/>
    <a:srgbClr val="D59ED7"/>
    <a:srgbClr val="8DC8E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40055-0CB4-4597-92DD-AE1295246D71}" v="26" dt="2023-11-01T18:08:20.7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06" y="108"/>
      </p:cViewPr>
      <p:guideLst>
        <p:guide pos="4200"/>
        <p:guide orient="horz" pos="2160"/>
        <p:guide pos="5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rry Yang" userId="38638dfb-225a-4149-b1f6-35a16516ccd6" providerId="ADAL" clId="{05540055-0CB4-4597-92DD-AE1295246D71}"/>
    <pc:docChg chg="undo custSel delSld modSld modMainMaster modSection">
      <pc:chgData name="Sherry Yang" userId="38638dfb-225a-4149-b1f6-35a16516ccd6" providerId="ADAL" clId="{05540055-0CB4-4597-92DD-AE1295246D71}" dt="2023-11-01T19:18:13.366" v="298" actId="47"/>
      <pc:docMkLst>
        <pc:docMk/>
      </pc:docMkLst>
      <pc:sldChg chg="del">
        <pc:chgData name="Sherry Yang" userId="38638dfb-225a-4149-b1f6-35a16516ccd6" providerId="ADAL" clId="{05540055-0CB4-4597-92DD-AE1295246D71}" dt="2023-11-01T17:51:23.446" v="4" actId="47"/>
        <pc:sldMkLst>
          <pc:docMk/>
          <pc:sldMk cId="3787736589" sldId="1632"/>
        </pc:sldMkLst>
      </pc:sldChg>
      <pc:sldChg chg="del">
        <pc:chgData name="Sherry Yang" userId="38638dfb-225a-4149-b1f6-35a16516ccd6" providerId="ADAL" clId="{05540055-0CB4-4597-92DD-AE1295246D71}" dt="2023-11-01T17:51:08.854" v="0" actId="47"/>
        <pc:sldMkLst>
          <pc:docMk/>
          <pc:sldMk cId="945232278" sldId="1637"/>
        </pc:sldMkLst>
      </pc:sldChg>
      <pc:sldChg chg="del">
        <pc:chgData name="Sherry Yang" userId="38638dfb-225a-4149-b1f6-35a16516ccd6" providerId="ADAL" clId="{05540055-0CB4-4597-92DD-AE1295246D71}" dt="2023-11-01T19:18:13.366" v="298" actId="47"/>
        <pc:sldMkLst>
          <pc:docMk/>
          <pc:sldMk cId="1734498451" sldId="2076138419"/>
        </pc:sldMkLst>
      </pc:sldChg>
      <pc:sldChg chg="del">
        <pc:chgData name="Sherry Yang" userId="38638dfb-225a-4149-b1f6-35a16516ccd6" providerId="ADAL" clId="{05540055-0CB4-4597-92DD-AE1295246D71}" dt="2023-11-01T19:18:13.366" v="298" actId="47"/>
        <pc:sldMkLst>
          <pc:docMk/>
          <pc:sldMk cId="1096935855" sldId="2076138420"/>
        </pc:sldMkLst>
      </pc:sldChg>
      <pc:sldChg chg="del">
        <pc:chgData name="Sherry Yang" userId="38638dfb-225a-4149-b1f6-35a16516ccd6" providerId="ADAL" clId="{05540055-0CB4-4597-92DD-AE1295246D71}" dt="2023-11-01T19:18:13.366" v="298" actId="47"/>
        <pc:sldMkLst>
          <pc:docMk/>
          <pc:sldMk cId="2365532101" sldId="2123258937"/>
        </pc:sldMkLst>
      </pc:sldChg>
      <pc:sldChg chg="del">
        <pc:chgData name="Sherry Yang" userId="38638dfb-225a-4149-b1f6-35a16516ccd6" providerId="ADAL" clId="{05540055-0CB4-4597-92DD-AE1295246D71}" dt="2023-11-01T19:18:13.366" v="298" actId="47"/>
        <pc:sldMkLst>
          <pc:docMk/>
          <pc:sldMk cId="3067333247" sldId="2123258938"/>
        </pc:sldMkLst>
      </pc:sldChg>
      <pc:sldChg chg="del">
        <pc:chgData name="Sherry Yang" userId="38638dfb-225a-4149-b1f6-35a16516ccd6" providerId="ADAL" clId="{05540055-0CB4-4597-92DD-AE1295246D71}" dt="2023-11-01T19:18:13.366" v="298" actId="47"/>
        <pc:sldMkLst>
          <pc:docMk/>
          <pc:sldMk cId="4122111893" sldId="2123258939"/>
        </pc:sldMkLst>
      </pc:sldChg>
      <pc:sldChg chg="del">
        <pc:chgData name="Sherry Yang" userId="38638dfb-225a-4149-b1f6-35a16516ccd6" providerId="ADAL" clId="{05540055-0CB4-4597-92DD-AE1295246D71}" dt="2023-11-01T17:51:17.751" v="2" actId="47"/>
        <pc:sldMkLst>
          <pc:docMk/>
          <pc:sldMk cId="1896435163" sldId="2147479555"/>
        </pc:sldMkLst>
      </pc:sldChg>
      <pc:sldChg chg="modSp mod">
        <pc:chgData name="Sherry Yang" userId="38638dfb-225a-4149-b1f6-35a16516ccd6" providerId="ADAL" clId="{05540055-0CB4-4597-92DD-AE1295246D71}" dt="2023-11-01T17:51:48.146" v="29" actId="20577"/>
        <pc:sldMkLst>
          <pc:docMk/>
          <pc:sldMk cId="4060601304" sldId="2147479557"/>
        </pc:sldMkLst>
        <pc:spChg chg="mod">
          <ac:chgData name="Sherry Yang" userId="38638dfb-225a-4149-b1f6-35a16516ccd6" providerId="ADAL" clId="{05540055-0CB4-4597-92DD-AE1295246D71}" dt="2023-11-01T17:51:48.146" v="29" actId="20577"/>
          <ac:spMkLst>
            <pc:docMk/>
            <pc:sldMk cId="4060601304" sldId="2147479557"/>
            <ac:spMk id="6" creationId="{A3E08FA2-C73F-A01D-C334-4FAC0DB0C177}"/>
          </ac:spMkLst>
        </pc:spChg>
      </pc:sldChg>
      <pc:sldChg chg="del">
        <pc:chgData name="Sherry Yang" userId="38638dfb-225a-4149-b1f6-35a16516ccd6" providerId="ADAL" clId="{05540055-0CB4-4597-92DD-AE1295246D71}" dt="2023-11-01T17:51:31.111" v="5" actId="47"/>
        <pc:sldMkLst>
          <pc:docMk/>
          <pc:sldMk cId="2447513678" sldId="2147479566"/>
        </pc:sldMkLst>
      </pc:sldChg>
      <pc:sldChg chg="modSp mod">
        <pc:chgData name="Sherry Yang" userId="38638dfb-225a-4149-b1f6-35a16516ccd6" providerId="ADAL" clId="{05540055-0CB4-4597-92DD-AE1295246D71}" dt="2023-11-01T17:53:28.043" v="32" actId="14100"/>
        <pc:sldMkLst>
          <pc:docMk/>
          <pc:sldMk cId="1451565363" sldId="2147479572"/>
        </pc:sldMkLst>
        <pc:spChg chg="mod">
          <ac:chgData name="Sherry Yang" userId="38638dfb-225a-4149-b1f6-35a16516ccd6" providerId="ADAL" clId="{05540055-0CB4-4597-92DD-AE1295246D71}" dt="2023-11-01T17:53:28.043" v="32" actId="14100"/>
          <ac:spMkLst>
            <pc:docMk/>
            <pc:sldMk cId="1451565363" sldId="2147479572"/>
            <ac:spMk id="3" creationId="{EE7DBE02-710B-EABC-6AFC-4BC12CF16267}"/>
          </ac:spMkLst>
        </pc:spChg>
      </pc:sldChg>
      <pc:sldChg chg="addSp delSp modSp mod">
        <pc:chgData name="Sherry Yang" userId="38638dfb-225a-4149-b1f6-35a16516ccd6" providerId="ADAL" clId="{05540055-0CB4-4597-92DD-AE1295246D71}" dt="2023-11-01T17:59:31.194" v="147" actId="1076"/>
        <pc:sldMkLst>
          <pc:docMk/>
          <pc:sldMk cId="1509357578" sldId="2147479649"/>
        </pc:sldMkLst>
        <pc:spChg chg="del">
          <ac:chgData name="Sherry Yang" userId="38638dfb-225a-4149-b1f6-35a16516ccd6" providerId="ADAL" clId="{05540055-0CB4-4597-92DD-AE1295246D71}" dt="2023-11-01T17:58:14.056" v="132" actId="478"/>
          <ac:spMkLst>
            <pc:docMk/>
            <pc:sldMk cId="1509357578" sldId="2147479649"/>
            <ac:spMk id="3" creationId="{A50FB34A-8396-1ED0-D312-A73DD15CF33C}"/>
          </ac:spMkLst>
        </pc:spChg>
        <pc:spChg chg="add del">
          <ac:chgData name="Sherry Yang" userId="38638dfb-225a-4149-b1f6-35a16516ccd6" providerId="ADAL" clId="{05540055-0CB4-4597-92DD-AE1295246D71}" dt="2023-11-01T17:57:29.270" v="91" actId="22"/>
          <ac:spMkLst>
            <pc:docMk/>
            <pc:sldMk cId="1509357578" sldId="2147479649"/>
            <ac:spMk id="7" creationId="{CCBC88E5-673A-E903-EF49-FA8B4E1F3916}"/>
          </ac:spMkLst>
        </pc:spChg>
        <pc:spChg chg="mod">
          <ac:chgData name="Sherry Yang" userId="38638dfb-225a-4149-b1f6-35a16516ccd6" providerId="ADAL" clId="{05540055-0CB4-4597-92DD-AE1295246D71}" dt="2023-11-01T17:59:10.094" v="134" actId="20577"/>
          <ac:spMkLst>
            <pc:docMk/>
            <pc:sldMk cId="1509357578" sldId="2147479649"/>
            <ac:spMk id="29" creationId="{7FF546A5-9F65-C8AE-FEFD-9330CE945664}"/>
          </ac:spMkLst>
        </pc:spChg>
        <pc:spChg chg="mod">
          <ac:chgData name="Sherry Yang" userId="38638dfb-225a-4149-b1f6-35a16516ccd6" providerId="ADAL" clId="{05540055-0CB4-4597-92DD-AE1295246D71}" dt="2023-11-01T17:59:31.194" v="147" actId="1076"/>
          <ac:spMkLst>
            <pc:docMk/>
            <pc:sldMk cId="1509357578" sldId="2147479649"/>
            <ac:spMk id="32" creationId="{91BC0955-5F04-8692-97FB-179B5EDB16EB}"/>
          </ac:spMkLst>
        </pc:spChg>
        <pc:spChg chg="add del mod">
          <ac:chgData name="Sherry Yang" userId="38638dfb-225a-4149-b1f6-35a16516ccd6" providerId="ADAL" clId="{05540055-0CB4-4597-92DD-AE1295246D71}" dt="2023-11-01T17:59:31.194" v="147" actId="1076"/>
          <ac:spMkLst>
            <pc:docMk/>
            <pc:sldMk cId="1509357578" sldId="2147479649"/>
            <ac:spMk id="33" creationId="{6BA32D2F-A3BB-0F92-562E-47913E4D8086}"/>
          </ac:spMkLst>
        </pc:spChg>
      </pc:sldChg>
      <pc:sldChg chg="delSp modSp mod">
        <pc:chgData name="Sherry Yang" userId="38638dfb-225a-4149-b1f6-35a16516ccd6" providerId="ADAL" clId="{05540055-0CB4-4597-92DD-AE1295246D71}" dt="2023-11-01T18:01:46.522" v="181" actId="20577"/>
        <pc:sldMkLst>
          <pc:docMk/>
          <pc:sldMk cId="1736455465" sldId="2147479651"/>
        </pc:sldMkLst>
        <pc:spChg chg="del">
          <ac:chgData name="Sherry Yang" userId="38638dfb-225a-4149-b1f6-35a16516ccd6" providerId="ADAL" clId="{05540055-0CB4-4597-92DD-AE1295246D71}" dt="2023-11-01T17:53:44.990" v="33" actId="478"/>
          <ac:spMkLst>
            <pc:docMk/>
            <pc:sldMk cId="1736455465" sldId="2147479651"/>
            <ac:spMk id="6" creationId="{8419F366-8562-71B5-8D4E-2AFB33AA2713}"/>
          </ac:spMkLst>
        </pc:spChg>
        <pc:spChg chg="mod">
          <ac:chgData name="Sherry Yang" userId="38638dfb-225a-4149-b1f6-35a16516ccd6" providerId="ADAL" clId="{05540055-0CB4-4597-92DD-AE1295246D71}" dt="2023-11-01T18:01:46.522" v="181" actId="20577"/>
          <ac:spMkLst>
            <pc:docMk/>
            <pc:sldMk cId="1736455465" sldId="2147479651"/>
            <ac:spMk id="8" creationId="{E15275E9-F296-1E2D-E2D3-6BAE1C5EFAAF}"/>
          </ac:spMkLst>
        </pc:spChg>
        <pc:spChg chg="del">
          <ac:chgData name="Sherry Yang" userId="38638dfb-225a-4149-b1f6-35a16516ccd6" providerId="ADAL" clId="{05540055-0CB4-4597-92DD-AE1295246D71}" dt="2023-11-01T17:55:36.715" v="36" actId="478"/>
          <ac:spMkLst>
            <pc:docMk/>
            <pc:sldMk cId="1736455465" sldId="2147479651"/>
            <ac:spMk id="9" creationId="{E94094BB-953A-32D0-6B9C-224ED942F9DC}"/>
          </ac:spMkLst>
        </pc:spChg>
        <pc:spChg chg="mod">
          <ac:chgData name="Sherry Yang" userId="38638dfb-225a-4149-b1f6-35a16516ccd6" providerId="ADAL" clId="{05540055-0CB4-4597-92DD-AE1295246D71}" dt="2023-11-01T18:01:06.313" v="174" actId="1076"/>
          <ac:spMkLst>
            <pc:docMk/>
            <pc:sldMk cId="1736455465" sldId="2147479651"/>
            <ac:spMk id="15" creationId="{C30E3F23-57C3-CEE2-DD2F-E66B72B8F428}"/>
          </ac:spMkLst>
        </pc:spChg>
        <pc:spChg chg="mod">
          <ac:chgData name="Sherry Yang" userId="38638dfb-225a-4149-b1f6-35a16516ccd6" providerId="ADAL" clId="{05540055-0CB4-4597-92DD-AE1295246D71}" dt="2023-11-01T18:00:56.231" v="160" actId="20577"/>
          <ac:spMkLst>
            <pc:docMk/>
            <pc:sldMk cId="1736455465" sldId="2147479651"/>
            <ac:spMk id="16" creationId="{85069EA8-1883-9482-758E-F5D0C58727C0}"/>
          </ac:spMkLst>
        </pc:spChg>
        <pc:spChg chg="del">
          <ac:chgData name="Sherry Yang" userId="38638dfb-225a-4149-b1f6-35a16516ccd6" providerId="ADAL" clId="{05540055-0CB4-4597-92DD-AE1295246D71}" dt="2023-11-01T17:54:27.604" v="34" actId="478"/>
          <ac:spMkLst>
            <pc:docMk/>
            <pc:sldMk cId="1736455465" sldId="2147479651"/>
            <ac:spMk id="20" creationId="{1D06749D-C277-67CB-CDE9-258A140C78C0}"/>
          </ac:spMkLst>
        </pc:spChg>
        <pc:spChg chg="del">
          <ac:chgData name="Sherry Yang" userId="38638dfb-225a-4149-b1f6-35a16516ccd6" providerId="ADAL" clId="{05540055-0CB4-4597-92DD-AE1295246D71}" dt="2023-11-01T17:54:27.604" v="34" actId="478"/>
          <ac:spMkLst>
            <pc:docMk/>
            <pc:sldMk cId="1736455465" sldId="2147479651"/>
            <ac:spMk id="21" creationId="{30825D71-3CBA-C279-EE28-D3A5995A57C0}"/>
          </ac:spMkLst>
        </pc:spChg>
        <pc:spChg chg="del">
          <ac:chgData name="Sherry Yang" userId="38638dfb-225a-4149-b1f6-35a16516ccd6" providerId="ADAL" clId="{05540055-0CB4-4597-92DD-AE1295246D71}" dt="2023-11-01T17:54:27.604" v="34" actId="478"/>
          <ac:spMkLst>
            <pc:docMk/>
            <pc:sldMk cId="1736455465" sldId="2147479651"/>
            <ac:spMk id="23" creationId="{744A9E3C-71E4-FC1C-7854-91A32D02A5CB}"/>
          </ac:spMkLst>
        </pc:spChg>
        <pc:spChg chg="del">
          <ac:chgData name="Sherry Yang" userId="38638dfb-225a-4149-b1f6-35a16516ccd6" providerId="ADAL" clId="{05540055-0CB4-4597-92DD-AE1295246D71}" dt="2023-11-01T17:54:27.604" v="34" actId="478"/>
          <ac:spMkLst>
            <pc:docMk/>
            <pc:sldMk cId="1736455465" sldId="2147479651"/>
            <ac:spMk id="24" creationId="{77270AB8-BA03-6C64-95E0-060D8A538269}"/>
          </ac:spMkLst>
        </pc:spChg>
      </pc:sldChg>
      <pc:sldChg chg="delSp modSp mod">
        <pc:chgData name="Sherry Yang" userId="38638dfb-225a-4149-b1f6-35a16516ccd6" providerId="ADAL" clId="{05540055-0CB4-4597-92DD-AE1295246D71}" dt="2023-11-01T18:11:42.174" v="297" actId="478"/>
        <pc:sldMkLst>
          <pc:docMk/>
          <pc:sldMk cId="1649699699" sldId="2147479653"/>
        </pc:sldMkLst>
        <pc:spChg chg="del mod">
          <ac:chgData name="Sherry Yang" userId="38638dfb-225a-4149-b1f6-35a16516ccd6" providerId="ADAL" clId="{05540055-0CB4-4597-92DD-AE1295246D71}" dt="2023-11-01T18:11:42.174" v="297" actId="478"/>
          <ac:spMkLst>
            <pc:docMk/>
            <pc:sldMk cId="1649699699" sldId="2147479653"/>
            <ac:spMk id="5" creationId="{C6774742-B51A-7AB0-5C2C-8C2CFAC7FA4A}"/>
          </ac:spMkLst>
        </pc:spChg>
        <pc:graphicFrameChg chg="mod modGraphic">
          <ac:chgData name="Sherry Yang" userId="38638dfb-225a-4149-b1f6-35a16516ccd6" providerId="ADAL" clId="{05540055-0CB4-4597-92DD-AE1295246D71}" dt="2023-11-01T18:09:43.494" v="296" actId="5793"/>
          <ac:graphicFrameMkLst>
            <pc:docMk/>
            <pc:sldMk cId="1649699699" sldId="2147479653"/>
            <ac:graphicFrameMk id="3" creationId="{A464DE02-903A-6800-6755-54FB85E0D2B7}"/>
          </ac:graphicFrameMkLst>
        </pc:graphicFrameChg>
      </pc:sldChg>
      <pc:sldChg chg="del">
        <pc:chgData name="Sherry Yang" userId="38638dfb-225a-4149-b1f6-35a16516ccd6" providerId="ADAL" clId="{05540055-0CB4-4597-92DD-AE1295246D71}" dt="2023-11-01T17:51:16.080" v="1" actId="47"/>
        <pc:sldMkLst>
          <pc:docMk/>
          <pc:sldMk cId="1145877586" sldId="2147479701"/>
        </pc:sldMkLst>
      </pc:sldChg>
      <pc:sldChg chg="del">
        <pc:chgData name="Sherry Yang" userId="38638dfb-225a-4149-b1f6-35a16516ccd6" providerId="ADAL" clId="{05540055-0CB4-4597-92DD-AE1295246D71}" dt="2023-11-01T19:18:13.366" v="298" actId="47"/>
        <pc:sldMkLst>
          <pc:docMk/>
          <pc:sldMk cId="280327979" sldId="2147479702"/>
        </pc:sldMkLst>
      </pc:sldChg>
      <pc:sldChg chg="del">
        <pc:chgData name="Sherry Yang" userId="38638dfb-225a-4149-b1f6-35a16516ccd6" providerId="ADAL" clId="{05540055-0CB4-4597-92DD-AE1295246D71}" dt="2023-11-01T17:51:18.948" v="3" actId="47"/>
        <pc:sldMkLst>
          <pc:docMk/>
          <pc:sldMk cId="2073530646" sldId="2147479710"/>
        </pc:sldMkLst>
      </pc:sldChg>
      <pc:sldMasterChg chg="delSldLayout modSldLayout">
        <pc:chgData name="Sherry Yang" userId="38638dfb-225a-4149-b1f6-35a16516ccd6" providerId="ADAL" clId="{05540055-0CB4-4597-92DD-AE1295246D71}" dt="2023-11-01T19:18:13.366" v="298" actId="47"/>
        <pc:sldMasterMkLst>
          <pc:docMk/>
          <pc:sldMasterMk cId="3588427678" sldId="2147484229"/>
        </pc:sldMasterMkLst>
        <pc:sldLayoutChg chg="del">
          <pc:chgData name="Sherry Yang" userId="38638dfb-225a-4149-b1f6-35a16516ccd6" providerId="ADAL" clId="{05540055-0CB4-4597-92DD-AE1295246D71}" dt="2023-11-01T19:18:13.366" v="298" actId="47"/>
          <pc:sldLayoutMkLst>
            <pc:docMk/>
            <pc:sldMasterMk cId="3588427678" sldId="2147484229"/>
            <pc:sldLayoutMk cId="2243578022" sldId="2147484889"/>
          </pc:sldLayoutMkLst>
        </pc:sldLayoutChg>
        <pc:sldLayoutChg chg="del">
          <pc:chgData name="Sherry Yang" userId="38638dfb-225a-4149-b1f6-35a16516ccd6" providerId="ADAL" clId="{05540055-0CB4-4597-92DD-AE1295246D71}" dt="2023-11-01T19:18:13.366" v="298" actId="47"/>
          <pc:sldLayoutMkLst>
            <pc:docMk/>
            <pc:sldMasterMk cId="3588427678" sldId="2147484229"/>
            <pc:sldLayoutMk cId="1145929198" sldId="2147484894"/>
          </pc:sldLayoutMkLst>
        </pc:sldLayoutChg>
        <pc:sldLayoutChg chg="del">
          <pc:chgData name="Sherry Yang" userId="38638dfb-225a-4149-b1f6-35a16516ccd6" providerId="ADAL" clId="{05540055-0CB4-4597-92DD-AE1295246D71}" dt="2023-11-01T19:18:13.366" v="298" actId="47"/>
          <pc:sldLayoutMkLst>
            <pc:docMk/>
            <pc:sldMasterMk cId="3588427678" sldId="2147484229"/>
            <pc:sldLayoutMk cId="3591634497" sldId="2147484895"/>
          </pc:sldLayoutMkLst>
        </pc:sldLayoutChg>
        <pc:sldLayoutChg chg="delSp mod">
          <pc:chgData name="Sherry Yang" userId="38638dfb-225a-4149-b1f6-35a16516ccd6" providerId="ADAL" clId="{05540055-0CB4-4597-92DD-AE1295246D71}" dt="2023-11-01T17:52:45.825" v="30" actId="478"/>
          <pc:sldLayoutMkLst>
            <pc:docMk/>
            <pc:sldMasterMk cId="3588427678" sldId="2147484229"/>
            <pc:sldLayoutMk cId="3366801216" sldId="2147484908"/>
          </pc:sldLayoutMkLst>
          <pc:picChg chg="del">
            <ac:chgData name="Sherry Yang" userId="38638dfb-225a-4149-b1f6-35a16516ccd6" providerId="ADAL" clId="{05540055-0CB4-4597-92DD-AE1295246D71}" dt="2023-11-01T17:52:45.825" v="30" actId="478"/>
            <ac:picMkLst>
              <pc:docMk/>
              <pc:sldMasterMk cId="3588427678" sldId="2147484229"/>
              <pc:sldLayoutMk cId="3366801216" sldId="2147484908"/>
              <ac:picMk id="5" creationId="{52246ABC-CD2B-AD84-9C67-DFE64BEAE93C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66B00-6144-45ED-BFDB-3936850BDA03}" type="datetime8">
              <a:rPr lang="en-US" smtClean="0">
                <a:latin typeface="Segoe UI" pitchFamily="34" charset="0"/>
              </a:rPr>
              <a:t>6/3/2024 5:37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486BA7-839C-4D2B-BD52-EF0BBA8433FD}" type="datetime8">
              <a:rPr lang="en-US" smtClean="0"/>
              <a:t>6/3/2024 5:37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8AFE116-C913-47B9-A2FE-E7F4B9E58C38}" type="datetime8">
              <a:rPr lang="en-US" smtClean="0"/>
              <a:t>6/3/2024 5:37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41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7E11D7A2-B01C-A8A3-A191-67F185635D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Microsoft Learn&#10;Spark possibility">
            <a:extLst>
              <a:ext uri="{FF2B5EF4-FFF2-40B4-BE49-F238E27FC236}">
                <a16:creationId xmlns:a16="http://schemas.microsoft.com/office/drawing/2014/main" id="{92DBCEC2-8AE9-3782-893D-A626AAC4C12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>
          <a:xfrm>
            <a:off x="223228" y="2573202"/>
            <a:ext cx="5344642" cy="1681958"/>
          </a:xfrm>
          <a:prstGeom prst="rect">
            <a:avLst/>
          </a:prstGeom>
        </p:spPr>
      </p:pic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271FB7A-72FC-2B10-878C-854A9CF5A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3474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  <p15:guide id="8" orient="horz" pos="162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707281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4780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8189027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4340E81D-820D-EB95-DECF-8E23BA57E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61833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74C53E4F-2958-0FC0-1745-B9DBECE7A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734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44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 userDrawn="1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0B703353-C9ED-0F6F-D7CB-28042BD05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1603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6EDDB5AC-BBCB-7CEB-9BCA-27715FCAD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35124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23481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44443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 userDrawn="1">
          <p15:clr>
            <a:srgbClr val="FBAE40"/>
          </p15:clr>
        </p15:guide>
        <p15:guide id="41" pos="2988" userDrawn="1">
          <p15:clr>
            <a:srgbClr val="FBAE40"/>
          </p15:clr>
        </p15:guide>
        <p15:guide id="42" pos="5352" userDrawn="1">
          <p15:clr>
            <a:srgbClr val="FBAE40"/>
          </p15:clr>
        </p15:guide>
        <p15:guide id="43" orient="horz" pos="108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53924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 userDrawn="1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 userDrawn="1">
          <p15:clr>
            <a:srgbClr val="FBAE40"/>
          </p15:clr>
        </p15:guide>
        <p15:guide id="41" pos="3840" userDrawn="1">
          <p15:clr>
            <a:srgbClr val="FBAE40"/>
          </p15:clr>
        </p15:guide>
        <p15:guide id="42" pos="6216" userDrawn="1">
          <p15:clr>
            <a:srgbClr val="FBAE40"/>
          </p15:clr>
        </p15:guide>
        <p15:guide id="43" orient="horz" pos="1284" userDrawn="1">
          <p15:clr>
            <a:srgbClr val="FBAE40"/>
          </p15:clr>
        </p15:guide>
        <p15:guide id="44" pos="3940" userDrawn="1">
          <p15:clr>
            <a:srgbClr val="FBAE40"/>
          </p15:clr>
        </p15:guide>
        <p15:guide id="45" orient="horz" pos="21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0327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 userDrawn="1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 userDrawn="1">
          <p15:clr>
            <a:srgbClr val="FBAE40"/>
          </p15:clr>
        </p15:guide>
        <p15:guide id="41" pos="3840" userDrawn="1">
          <p15:clr>
            <a:srgbClr val="FBAE40"/>
          </p15:clr>
        </p15:guide>
        <p15:guide id="42" pos="6216" userDrawn="1">
          <p15:clr>
            <a:srgbClr val="FBAE40"/>
          </p15:clr>
        </p15:guide>
        <p15:guide id="43" orient="horz" pos="1284" userDrawn="1">
          <p15:clr>
            <a:srgbClr val="FBAE40"/>
          </p15:clr>
        </p15:guide>
        <p15:guide id="44" pos="3940" userDrawn="1">
          <p15:clr>
            <a:srgbClr val="FBAE40"/>
          </p15:clr>
        </p15:guide>
        <p15:guide id="45" orient="horz" pos="216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8571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 userDrawn="1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 userDrawn="1">
          <p15:clr>
            <a:srgbClr val="FBAE40"/>
          </p15:clr>
        </p15:guide>
        <p15:guide id="41" pos="3840" userDrawn="1">
          <p15:clr>
            <a:srgbClr val="FBAE40"/>
          </p15:clr>
        </p15:guide>
        <p15:guide id="42" pos="6216" userDrawn="1">
          <p15:clr>
            <a:srgbClr val="FBAE40"/>
          </p15:clr>
        </p15:guide>
        <p15:guide id="43" orient="horz" pos="1284" userDrawn="1">
          <p15:clr>
            <a:srgbClr val="FBAE40"/>
          </p15:clr>
        </p15:guide>
        <p15:guide id="44" pos="3940" userDrawn="1">
          <p15:clr>
            <a:srgbClr val="FBAE40"/>
          </p15:clr>
        </p15:guide>
        <p15:guide id="45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4253EDB-56F0-1036-A65B-02ABC067A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88338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BC534918-4E28-3067-DE75-AAF487EA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358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714A3419-0299-D6E2-EAEC-B759C421A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444237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A87FC08B-CC69-ED5E-1E89-0FB4958D4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97981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0ADD2377-43F1-3C9F-D5EF-EBBBA2C54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32611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E84377F5-22E1-9D2A-A0FF-44C6FE95F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9398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 userDrawn="1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 userDrawn="1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59737277-FC4D-0B1F-1FD5-5CD35AF44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4390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425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5E5F3DC3-1739-4680-A88C-C7B8F0E6D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40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0198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210"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481D8892-E962-43F0-5F5F-08F524F7E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42434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99355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F739926-D45E-64CA-0DB0-97104E14A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9028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8988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220598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35890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8408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 userDrawn="1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796286D3-2BE2-274E-2C22-7C5E05965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13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796286D3-2BE2-274E-2C22-7C5E05965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009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0" bIns="45720" rtlCol="0">
            <a:spAutoFit/>
          </a:bodyPr>
          <a:lstStyle>
            <a:lvl1pPr marL="0" indent="0">
              <a:buNone/>
              <a:defRPr kumimoji="0" lang="en-US" sz="1999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EC3CADB3-1E72-D613-A509-B863360A3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48551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67848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90523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0281408E-274B-89C6-8571-F986E6EE6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77414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3B2054C5-1258-8F24-CB3E-C0C7AA294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91258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B14116FB-E904-DC73-7B06-3E2245263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280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4130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 userDrawn="1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 userDrawn="1">
          <p15:clr>
            <a:srgbClr val="954F72"/>
          </p15:clr>
        </p15:guide>
        <p15:guide id="40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3D724FF2-BFB6-0799-B9AE-F83BA9177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35951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5AC9CC-CBA7-2165-37C5-00D2CAABA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863338" cy="37151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A94A1388-BD3C-450C-8D99-7C21AEFDA7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47266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Learn-with Head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294CE2C-953A-10B8-F580-7F93E4F1234F}"/>
              </a:ext>
            </a:extLst>
          </p:cNvPr>
          <p:cNvGrpSpPr/>
          <p:nvPr userDrawn="1"/>
        </p:nvGrpSpPr>
        <p:grpSpPr>
          <a:xfrm>
            <a:off x="0" y="0"/>
            <a:ext cx="12192001" cy="1289051"/>
            <a:chOff x="0" y="0"/>
            <a:chExt cx="12192001" cy="12890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7080A99-448F-6067-0FC9-8A3F1093BB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125" b="79253"/>
            <a:stretch/>
          </p:blipFill>
          <p:spPr>
            <a:xfrm>
              <a:off x="0" y="1"/>
              <a:ext cx="12192001" cy="12890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129612-B6F9-E264-C307-D22FBB0EACA2}"/>
                </a:ext>
              </a:extLst>
            </p:cNvPr>
            <p:cNvSpPr/>
            <p:nvPr userDrawn="1"/>
          </p:nvSpPr>
          <p:spPr bwMode="auto">
            <a:xfrm>
              <a:off x="7315200" y="0"/>
              <a:ext cx="1454150" cy="82550"/>
            </a:xfrm>
            <a:prstGeom prst="rect">
              <a:avLst/>
            </a:prstGeom>
            <a:solidFill>
              <a:srgbClr val="E8E6D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6051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B6A3D4E9-A69B-36D6-0102-4B231B875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92316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36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00A7934-B6A5-1A91-FBCA-710DD07CE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2496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2496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71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 userDrawn="1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 userDrawn="1">
          <p15:clr>
            <a:srgbClr val="954F7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your picture here</a:t>
            </a:r>
          </a:p>
        </p:txBody>
      </p:sp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D3ECBC57-006B-CB8F-1EDC-04C18F0D0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969660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-Intro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E84377F5-22E1-9D2A-A0FF-44C6FE95F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66801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A750801D-F318-C32F-F1A8-2EB08A5D1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94056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 userDrawn="1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F16CAC6C-E57B-D312-6754-C68FA11C5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73569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5646CF9B-C3C6-BF79-10C9-634FDE6DD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0" r:id="rId1"/>
    <p:sldLayoutId id="2147484884" r:id="rId2"/>
    <p:sldLayoutId id="2147484845" r:id="rId3"/>
    <p:sldLayoutId id="2147484870" r:id="rId4"/>
    <p:sldLayoutId id="2147484872" r:id="rId5"/>
    <p:sldLayoutId id="2147484867" r:id="rId6"/>
    <p:sldLayoutId id="2147484908" r:id="rId7"/>
    <p:sldLayoutId id="2147484839" r:id="rId8"/>
    <p:sldLayoutId id="2147484742" r:id="rId9"/>
    <p:sldLayoutId id="2147484910" r:id="rId10"/>
    <p:sldLayoutId id="2147484817" r:id="rId11"/>
    <p:sldLayoutId id="2147484741" r:id="rId12"/>
    <p:sldLayoutId id="2147484807" r:id="rId13"/>
    <p:sldLayoutId id="2147484753" r:id="rId14"/>
    <p:sldLayoutId id="2147484808" r:id="rId15"/>
    <p:sldLayoutId id="2147484912" r:id="rId16"/>
    <p:sldLayoutId id="2147484914" r:id="rId17"/>
    <p:sldLayoutId id="2147484917" r:id="rId18"/>
    <p:sldLayoutId id="2147484915" r:id="rId19"/>
    <p:sldLayoutId id="2147484873" r:id="rId20"/>
    <p:sldLayoutId id="2147484886" r:id="rId21"/>
    <p:sldLayoutId id="2147484885" r:id="rId22"/>
    <p:sldLayoutId id="2147484874" r:id="rId23"/>
    <p:sldLayoutId id="2147484745" r:id="rId24"/>
    <p:sldLayoutId id="2147484743" r:id="rId25"/>
    <p:sldLayoutId id="2147484749" r:id="rId26"/>
    <p:sldLayoutId id="2147484875" r:id="rId27"/>
    <p:sldLayoutId id="2147484840" r:id="rId28"/>
    <p:sldLayoutId id="2147484887" r:id="rId29"/>
    <p:sldLayoutId id="2147484909" r:id="rId30"/>
    <p:sldLayoutId id="2147484907" r:id="rId31"/>
    <p:sldLayoutId id="2147484911" r:id="rId32"/>
    <p:sldLayoutId id="2147484899" r:id="rId33"/>
    <p:sldLayoutId id="2147484903" r:id="rId34"/>
    <p:sldLayoutId id="2147484905" r:id="rId35"/>
    <p:sldLayoutId id="2147484900" r:id="rId36"/>
    <p:sldLayoutId id="2147484906" r:id="rId37"/>
    <p:sldLayoutId id="2147484821" r:id="rId38"/>
    <p:sldLayoutId id="2147484728" r:id="rId39"/>
    <p:sldLayoutId id="2147484859" r:id="rId40"/>
    <p:sldLayoutId id="2147484918" r:id="rId41"/>
    <p:sldLayoutId id="2147484919" r:id="rId42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5A5A5"/>
          </p15:clr>
        </p15:guide>
        <p15:guide id="2" pos="7680" userDrawn="1">
          <p15:clr>
            <a:srgbClr val="A5A5A5"/>
          </p15:clr>
        </p15:guide>
        <p15:guide id="3" pos="186" userDrawn="1">
          <p15:clr>
            <a:srgbClr val="A5A5A5"/>
          </p15:clr>
        </p15:guide>
        <p15:guide id="26" pos="7496" userDrawn="1">
          <p15:clr>
            <a:srgbClr val="A5A5A5"/>
          </p15:clr>
        </p15:guide>
        <p15:guide id="27" orient="horz" userDrawn="1">
          <p15:clr>
            <a:srgbClr val="A5A5A5"/>
          </p15:clr>
        </p15:guide>
        <p15:guide id="28" orient="horz" pos="4320" userDrawn="1">
          <p15:clr>
            <a:srgbClr val="A5A5A5"/>
          </p15:clr>
        </p15:guide>
        <p15:guide id="29" orient="horz" pos="184" userDrawn="1">
          <p15:clr>
            <a:srgbClr val="A5A5A5"/>
          </p15:clr>
        </p15:guide>
        <p15:guide id="40" orient="horz" pos="4134" userDrawn="1">
          <p15:clr>
            <a:srgbClr val="A5A5A5"/>
          </p15:clr>
        </p15:guide>
        <p15:guide id="42" pos="365" userDrawn="1">
          <p15:clr>
            <a:srgbClr val="C35EA4"/>
          </p15:clr>
        </p15:guide>
        <p15:guide id="43" orient="horz" pos="367" userDrawn="1">
          <p15:clr>
            <a:srgbClr val="C35EA4"/>
          </p15:clr>
        </p15:guide>
        <p15:guide id="44" orient="horz" pos="3953" userDrawn="1">
          <p15:clr>
            <a:srgbClr val="C35EA4"/>
          </p15:clr>
        </p15:guide>
        <p15:guide id="45" pos="7307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learn.microsoft.com/training/courses/browse/" TargetMode="Externa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aka.ms/MyMicrosoftLearnProfile" TargetMode="Externa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.microsoft.com/certification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2.xml"/><Relationship Id="rId5" Type="http://schemas.openxmlformats.org/officeDocument/2006/relationships/hyperlink" Target="https://home.pearsonvue.com/voc/2023-report" TargetMode="External"/><Relationship Id="rId4" Type="http://schemas.openxmlformats.org/officeDocument/2006/relationships/hyperlink" Target="https://aka.ms/RenewYourCert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users/lannateh-3810/collections/20qsoqj444gwd" TargetMode="Externa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users/lannateh-3810/collections/20qsoqj444gwd" TargetMode="Externa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://www.aka.ms/MyMicrosoftLearnProfile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5.jpeg"/><Relationship Id="rId5" Type="http://schemas.openxmlformats.org/officeDocument/2006/relationships/image" Target="../media/image8.png"/><Relationship Id="rId4" Type="http://schemas.openxmlformats.org/officeDocument/2006/relationships/hyperlink" Target="https://learn.microsoft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144E6-CCD1-1211-F0F8-955B753B6CB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550863"/>
            <a:ext cx="10429875" cy="307975"/>
          </a:xfrm>
        </p:spPr>
        <p:txBody>
          <a:bodyPr/>
          <a:lstStyle/>
          <a:p>
            <a:r>
              <a:rPr lang="en-US"/>
              <a:t>Walk-in slide</a:t>
            </a:r>
          </a:p>
        </p:txBody>
      </p:sp>
    </p:spTree>
    <p:extLst>
      <p:ext uri="{BB962C8B-B14F-4D97-AF65-F5344CB8AC3E}">
        <p14:creationId xmlns:p14="http://schemas.microsoft.com/office/powerpoint/2010/main" val="297716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67E9-DE24-BFC9-0344-C106894F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585788"/>
            <a:ext cx="5862637" cy="430887"/>
          </a:xfrm>
        </p:spPr>
        <p:txBody>
          <a:bodyPr/>
          <a:lstStyle/>
          <a:p>
            <a:r>
              <a:rPr lang="en-US" sz="2800"/>
              <a:t>Access your course material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044A96B-6E8F-0626-1F15-2DB8E0B8E052}"/>
              </a:ext>
            </a:extLst>
          </p:cNvPr>
          <p:cNvSpPr txBox="1">
            <a:spLocks/>
          </p:cNvSpPr>
          <p:nvPr/>
        </p:nvSpPr>
        <p:spPr>
          <a:xfrm>
            <a:off x="582348" y="1239164"/>
            <a:ext cx="580618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All course content is available on Microsoft Learn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27E476-C5F2-1EE3-D528-BABA8D3D8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0813" y="2024221"/>
            <a:ext cx="5145015" cy="559721"/>
          </a:xfrm>
          <a:custGeom>
            <a:avLst/>
            <a:gdLst>
              <a:gd name="connsiteX0" fmla="*/ 0 w 8437531"/>
              <a:gd name="connsiteY0" fmla="*/ 0 h 1223512"/>
              <a:gd name="connsiteX1" fmla="*/ 8299274 w 8437531"/>
              <a:gd name="connsiteY1" fmla="*/ 0 h 1223512"/>
              <a:gd name="connsiteX2" fmla="*/ 8437531 w 8437531"/>
              <a:gd name="connsiteY2" fmla="*/ 138257 h 1223512"/>
              <a:gd name="connsiteX3" fmla="*/ 8437531 w 8437531"/>
              <a:gd name="connsiteY3" fmla="*/ 1085255 h 1223512"/>
              <a:gd name="connsiteX4" fmla="*/ 8299274 w 8437531"/>
              <a:gd name="connsiteY4" fmla="*/ 1223512 h 1223512"/>
              <a:gd name="connsiteX5" fmla="*/ 0 w 8437531"/>
              <a:gd name="connsiteY5" fmla="*/ 1223512 h 122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7531" h="1223512">
                <a:moveTo>
                  <a:pt x="0" y="0"/>
                </a:moveTo>
                <a:lnTo>
                  <a:pt x="8299274" y="0"/>
                </a:lnTo>
                <a:cubicBezTo>
                  <a:pt x="8375631" y="0"/>
                  <a:pt x="8437531" y="61900"/>
                  <a:pt x="8437531" y="138257"/>
                </a:cubicBezTo>
                <a:lnTo>
                  <a:pt x="8437531" y="1085255"/>
                </a:lnTo>
                <a:cubicBezTo>
                  <a:pt x="8437531" y="1161612"/>
                  <a:pt x="8375631" y="1223512"/>
                  <a:pt x="8299274" y="1223512"/>
                </a:cubicBezTo>
                <a:lnTo>
                  <a:pt x="0" y="122351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3900000" scaled="0"/>
          </a:gradFill>
          <a:ln>
            <a:noFill/>
          </a:ln>
          <a:effectLst>
            <a:outerShdw blurRad="254000" dist="38100" dir="18900000" sx="102000" sy="102000" algn="bl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81F08F0-69C3-503F-98FA-49046BF52668}"/>
              </a:ext>
            </a:extLst>
          </p:cNvPr>
          <p:cNvSpPr txBox="1">
            <a:spLocks/>
          </p:cNvSpPr>
          <p:nvPr/>
        </p:nvSpPr>
        <p:spPr>
          <a:xfrm>
            <a:off x="584199" y="2180971"/>
            <a:ext cx="4576233" cy="246221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learn.microsoft.com/training/courses/browse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 Placeholder 61">
            <a:extLst>
              <a:ext uri="{FF2B5EF4-FFF2-40B4-BE49-F238E27FC236}">
                <a16:creationId xmlns:a16="http://schemas.microsoft.com/office/drawing/2014/main" id="{872DF97A-AE97-BEEE-3029-CB3AEFF7028B}"/>
              </a:ext>
            </a:extLst>
          </p:cNvPr>
          <p:cNvSpPr txBox="1">
            <a:spLocks/>
          </p:cNvSpPr>
          <p:nvPr/>
        </p:nvSpPr>
        <p:spPr>
          <a:xfrm>
            <a:off x="579439" y="3006168"/>
            <a:ext cx="3967162" cy="1034129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0000"/>
                </a:solidFill>
                <a:latin typeface="Segoe UI"/>
              </a:rPr>
              <a:t>We’ll go through this content together and as the course progresses, I will advise you on which modules to review.</a:t>
            </a:r>
          </a:p>
          <a:p>
            <a:r>
              <a:rPr lang="en-US"/>
              <a:t>You can provide feedback for modules on Microsoft Learn. Find how at the bottom of each page.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B56AF5A9-049E-D4E1-241B-A0246FF8C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3575647" y="2916698"/>
            <a:ext cx="775198" cy="3777828"/>
          </a:xfrm>
          <a:prstGeom prst="bentArrow">
            <a:avLst>
              <a:gd name="adj1" fmla="val 25000"/>
              <a:gd name="adj2" fmla="val 0"/>
              <a:gd name="adj3" fmla="val 25000"/>
              <a:gd name="adj4" fmla="val 10625"/>
            </a:avLst>
          </a:prstGeom>
          <a:ln w="25400" cap="rnd">
            <a:solidFill>
              <a:schemeClr val="accent2"/>
            </a:solidFill>
            <a:round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err="1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3B8A40-AC34-02A8-B4D3-A0BD25F10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5794881" y="5094642"/>
            <a:ext cx="114925" cy="170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F5A11E-96B7-DC94-AA95-8C59BC525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17921"/>
            <a:ext cx="6764867" cy="383704"/>
          </a:xfrm>
          <a:prstGeom prst="rect">
            <a:avLst/>
          </a:prstGeom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1BC0955-5F04-8692-97FB-179B5EDB16EB}"/>
              </a:ext>
            </a:extLst>
          </p:cNvPr>
          <p:cNvSpPr txBox="1">
            <a:spLocks/>
          </p:cNvSpPr>
          <p:nvPr/>
        </p:nvSpPr>
        <p:spPr>
          <a:xfrm>
            <a:off x="7764307" y="2828924"/>
            <a:ext cx="44069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This course includes labs:</a:t>
            </a:r>
          </a:p>
        </p:txBody>
      </p:sp>
      <p:sp>
        <p:nvSpPr>
          <p:cNvPr id="33" name="Text Placeholder 61">
            <a:extLst>
              <a:ext uri="{FF2B5EF4-FFF2-40B4-BE49-F238E27FC236}">
                <a16:creationId xmlns:a16="http://schemas.microsoft.com/office/drawing/2014/main" id="{6BA32D2F-A3BB-0F92-562E-47913E4D8086}"/>
              </a:ext>
            </a:extLst>
          </p:cNvPr>
          <p:cNvSpPr txBox="1">
            <a:spLocks/>
          </p:cNvSpPr>
          <p:nvPr/>
        </p:nvSpPr>
        <p:spPr>
          <a:xfrm>
            <a:off x="7830918" y="3231895"/>
            <a:ext cx="359357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Segoe UI"/>
              </a:rPr>
              <a:t>Instructors will provide detailed lab instructions.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B8C1002-7AB4-728F-DFD1-D736F69B7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764307" y="3903857"/>
            <a:ext cx="4427693" cy="564642"/>
          </a:xfrm>
          <a:custGeom>
            <a:avLst/>
            <a:gdLst>
              <a:gd name="connsiteX0" fmla="*/ 0 w 8437531"/>
              <a:gd name="connsiteY0" fmla="*/ 0 h 1223512"/>
              <a:gd name="connsiteX1" fmla="*/ 8299274 w 8437531"/>
              <a:gd name="connsiteY1" fmla="*/ 0 h 1223512"/>
              <a:gd name="connsiteX2" fmla="*/ 8437531 w 8437531"/>
              <a:gd name="connsiteY2" fmla="*/ 138257 h 1223512"/>
              <a:gd name="connsiteX3" fmla="*/ 8437531 w 8437531"/>
              <a:gd name="connsiteY3" fmla="*/ 1085255 h 1223512"/>
              <a:gd name="connsiteX4" fmla="*/ 8299274 w 8437531"/>
              <a:gd name="connsiteY4" fmla="*/ 1223512 h 1223512"/>
              <a:gd name="connsiteX5" fmla="*/ 0 w 8437531"/>
              <a:gd name="connsiteY5" fmla="*/ 1223512 h 122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7531" h="1223512">
                <a:moveTo>
                  <a:pt x="0" y="0"/>
                </a:moveTo>
                <a:lnTo>
                  <a:pt x="8299274" y="0"/>
                </a:lnTo>
                <a:cubicBezTo>
                  <a:pt x="8375631" y="0"/>
                  <a:pt x="8437531" y="61900"/>
                  <a:pt x="8437531" y="138257"/>
                </a:cubicBezTo>
                <a:lnTo>
                  <a:pt x="8437531" y="1085255"/>
                </a:lnTo>
                <a:cubicBezTo>
                  <a:pt x="8437531" y="1161612"/>
                  <a:pt x="8375631" y="1223512"/>
                  <a:pt x="8299274" y="1223512"/>
                </a:cubicBezTo>
                <a:lnTo>
                  <a:pt x="0" y="12235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38100" dir="18900000" sx="102000" sy="102000" algn="bl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7FF546A5-9F65-C8AE-FEFD-9330CE945664}"/>
              </a:ext>
            </a:extLst>
          </p:cNvPr>
          <p:cNvSpPr txBox="1">
            <a:spLocks/>
          </p:cNvSpPr>
          <p:nvPr/>
        </p:nvSpPr>
        <p:spPr>
          <a:xfrm>
            <a:off x="8009877" y="4063068"/>
            <a:ext cx="4182124" cy="326052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2"/>
                </a:solidFill>
                <a:latin typeface="+mj-lt"/>
              </a:rPr>
              <a:t>aka.ms/mslearn-ai900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3E430-4D21-6070-565F-549992A36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</p:spPr>
        <p:txBody>
          <a:bodyPr/>
          <a:lstStyle/>
          <a:p>
            <a:r>
              <a:rPr lang="en-US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0935757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67E9-DE24-BFC9-0344-C106894F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895088" cy="307777"/>
          </a:xfrm>
        </p:spPr>
        <p:txBody>
          <a:bodyPr/>
          <a:lstStyle/>
          <a:p>
            <a:r>
              <a:rPr lang="en-US" sz="2800"/>
              <a:t>Celebrate your accomplishments and feel empowered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044A96B-6E8F-0626-1F15-2DB8E0B8E052}"/>
              </a:ext>
            </a:extLst>
          </p:cNvPr>
          <p:cNvSpPr txBox="1">
            <a:spLocks/>
          </p:cNvSpPr>
          <p:nvPr/>
        </p:nvSpPr>
        <p:spPr>
          <a:xfrm>
            <a:off x="582348" y="1797430"/>
            <a:ext cx="4732602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Get your achievement recognized and earn your badge for completing this course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FD8D32-1F5A-71CD-0EA0-111FE0F75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235949" y="1814294"/>
            <a:ext cx="3960174" cy="559721"/>
          </a:xfrm>
          <a:custGeom>
            <a:avLst/>
            <a:gdLst>
              <a:gd name="connsiteX0" fmla="*/ 0 w 8437531"/>
              <a:gd name="connsiteY0" fmla="*/ 0 h 1223512"/>
              <a:gd name="connsiteX1" fmla="*/ 8299274 w 8437531"/>
              <a:gd name="connsiteY1" fmla="*/ 0 h 1223512"/>
              <a:gd name="connsiteX2" fmla="*/ 8437531 w 8437531"/>
              <a:gd name="connsiteY2" fmla="*/ 138257 h 1223512"/>
              <a:gd name="connsiteX3" fmla="*/ 8437531 w 8437531"/>
              <a:gd name="connsiteY3" fmla="*/ 1085255 h 1223512"/>
              <a:gd name="connsiteX4" fmla="*/ 8299274 w 8437531"/>
              <a:gd name="connsiteY4" fmla="*/ 1223512 h 1223512"/>
              <a:gd name="connsiteX5" fmla="*/ 0 w 8437531"/>
              <a:gd name="connsiteY5" fmla="*/ 1223512 h 122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7531" h="1223512">
                <a:moveTo>
                  <a:pt x="0" y="0"/>
                </a:moveTo>
                <a:lnTo>
                  <a:pt x="8299274" y="0"/>
                </a:lnTo>
                <a:cubicBezTo>
                  <a:pt x="8375631" y="0"/>
                  <a:pt x="8437531" y="61900"/>
                  <a:pt x="8437531" y="138257"/>
                </a:cubicBezTo>
                <a:lnTo>
                  <a:pt x="8437531" y="1085255"/>
                </a:lnTo>
                <a:cubicBezTo>
                  <a:pt x="8437531" y="1161612"/>
                  <a:pt x="8375631" y="1223512"/>
                  <a:pt x="8299274" y="1223512"/>
                </a:cubicBezTo>
                <a:lnTo>
                  <a:pt x="0" y="122351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3900000" scaled="0"/>
          </a:gradFill>
          <a:ln>
            <a:noFill/>
          </a:ln>
          <a:effectLst>
            <a:outerShdw blurRad="254000" dist="38100" dir="18900000" sx="102000" sy="102000" algn="bl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" name="Text Placeholder 13">
            <a:extLst>
              <a:ext uri="{FF2B5EF4-FFF2-40B4-BE49-F238E27FC236}">
                <a16:creationId xmlns:a16="http://schemas.microsoft.com/office/drawing/2014/main" id="{1902BDB0-F449-F635-7020-1B2246BBEAEC}"/>
              </a:ext>
            </a:extLst>
          </p:cNvPr>
          <p:cNvSpPr txBox="1">
            <a:spLocks/>
          </p:cNvSpPr>
          <p:nvPr/>
        </p:nvSpPr>
        <p:spPr>
          <a:xfrm>
            <a:off x="8564827" y="1971044"/>
            <a:ext cx="3044825" cy="246221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600"/>
              </a:spcBef>
              <a:buNone/>
            </a:pPr>
            <a:r>
              <a:rPr lang="en-US" sz="1600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sz="1600" err="1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MyMicrosoftLearnProfile</a:t>
            </a:r>
            <a:r>
              <a:rPr lang="en-US" sz="1600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B7363C-E11A-7773-FEC4-37C7BE727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V="1">
            <a:off x="-1" y="2820988"/>
            <a:ext cx="12192000" cy="4037012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8E532ED-A6EA-9B86-5DB0-AE5BB46F141E}"/>
              </a:ext>
            </a:extLst>
          </p:cNvPr>
          <p:cNvGrpSpPr/>
          <p:nvPr/>
        </p:nvGrpSpPr>
        <p:grpSpPr>
          <a:xfrm>
            <a:off x="580398" y="3097628"/>
            <a:ext cx="5972801" cy="2901120"/>
            <a:chOff x="580398" y="3097628"/>
            <a:chExt cx="5972801" cy="29011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182491-B907-99A4-0486-B6A6F6C82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80398" y="3097628"/>
              <a:ext cx="5972801" cy="2901120"/>
              <a:chOff x="588263" y="2767793"/>
              <a:chExt cx="3336599" cy="3502380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27273A2-8ED9-89CE-F996-0FFF2A7BB31C}"/>
                  </a:ext>
                </a:extLst>
              </p:cNvPr>
              <p:cNvSpPr/>
              <p:nvPr/>
            </p:nvSpPr>
            <p:spPr>
              <a:xfrm>
                <a:off x="588263" y="2767793"/>
                <a:ext cx="3336599" cy="3502380"/>
              </a:xfrm>
              <a:prstGeom prst="roundRect">
                <a:avLst>
                  <a:gd name="adj" fmla="val 11300"/>
                </a:avLst>
              </a:prstGeom>
              <a:solidFill>
                <a:srgbClr val="E8E6DF"/>
              </a:solidFill>
              <a:ln>
                <a:noFill/>
              </a:ln>
              <a:effectLst>
                <a:outerShdw blurRad="190500" dist="38100" dir="18900000" sx="102000" sy="102000" algn="bl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274320" rIns="274320" bIns="91440"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" name="Rounded Rectangle 3_1">
                <a:extLst>
                  <a:ext uri="{FF2B5EF4-FFF2-40B4-BE49-F238E27FC236}">
                    <a16:creationId xmlns:a16="http://schemas.microsoft.com/office/drawing/2014/main" id="{045820DA-52B0-14BE-A31B-1E971D4C3B93}"/>
                  </a:ext>
                </a:extLst>
              </p:cNvPr>
              <p:cNvSpPr/>
              <p:nvPr/>
            </p:nvSpPr>
            <p:spPr>
              <a:xfrm>
                <a:off x="588263" y="2767793"/>
                <a:ext cx="3336599" cy="3502380"/>
              </a:xfrm>
              <a:prstGeom prst="roundRect">
                <a:avLst>
                  <a:gd name="adj" fmla="val 113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dist="38100" dir="8100000" sx="101000" sy="101000" algn="tr" rotWithShape="0">
                  <a:srgbClr val="CAC5B8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274320" rIns="274320" bIns="182880" rtlCol="0" anchor="t"/>
              <a:lstStyle/>
              <a:p>
                <a:pPr marL="137160" lvl="0" indent="-137160" defTabSz="932742">
                  <a:spcBef>
                    <a:spcPct val="20000"/>
                  </a:spcBef>
                  <a:buSzPct val="90000"/>
                  <a:buFont typeface="Arial" panose="020B0604020202020204" pitchFamily="34" charset="0"/>
                  <a:buChar char="•"/>
                  <a:defRPr/>
                </a:pPr>
                <a:endParaRPr lang="en-US" sz="1600">
                  <a:solidFill>
                    <a:schemeClr val="tx1"/>
                  </a:solidFill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D832F0C-900B-9F8C-982E-5A0EBFD53CBB}"/>
                </a:ext>
              </a:extLst>
            </p:cNvPr>
            <p:cNvGrpSpPr/>
            <p:nvPr/>
          </p:nvGrpSpPr>
          <p:grpSpPr>
            <a:xfrm>
              <a:off x="779967" y="3194563"/>
              <a:ext cx="5573662" cy="2707249"/>
              <a:chOff x="571933" y="3168333"/>
              <a:chExt cx="5728856" cy="2782630"/>
            </a:xfrm>
          </p:grpSpPr>
          <p:pic>
            <p:nvPicPr>
              <p:cNvPr id="4" name="Picture 3" descr="Microsoft Learn profile screenshot">
                <a:extLst>
                  <a:ext uri="{FF2B5EF4-FFF2-40B4-BE49-F238E27FC236}">
                    <a16:creationId xmlns:a16="http://schemas.microsoft.com/office/drawing/2014/main" id="{46E566C1-A420-9522-9D23-D52FD11414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33139"/>
              <a:stretch/>
            </p:blipFill>
            <p:spPr>
              <a:xfrm>
                <a:off x="571933" y="3168333"/>
                <a:ext cx="5728856" cy="2782630"/>
              </a:xfrm>
              <a:prstGeom prst="rect">
                <a:avLst/>
              </a:prstGeom>
            </p:spPr>
          </p:pic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A738214-77A9-7615-29EA-1E6C3D2AA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31391" y="4921855"/>
                <a:ext cx="1324409" cy="267562"/>
              </a:xfrm>
              <a:prstGeom prst="roundRect">
                <a:avLst/>
              </a:prstGeom>
              <a:noFill/>
              <a:ln w="12700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srgbClr val="FF0000"/>
                  </a:solidFill>
                  <a:cs typeface="Segoe UI" pitchFamily="34" charset="0"/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3E5C2C6-1D5F-B8EC-51D3-5AC268D66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3453997" y="3506425"/>
                <a:ext cx="2478347" cy="267562"/>
              </a:xfrm>
              <a:prstGeom prst="roundRect">
                <a:avLst/>
              </a:prstGeom>
              <a:noFill/>
              <a:ln w="12700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srgbClr val="FF0000"/>
                  </a:solidFill>
                  <a:cs typeface="Segoe UI" pitchFamily="34" charset="0"/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D180EDD-3624-7FF2-B010-598E452B84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3453997" y="4036980"/>
                <a:ext cx="2184180" cy="267562"/>
              </a:xfrm>
              <a:prstGeom prst="roundRect">
                <a:avLst/>
              </a:prstGeom>
              <a:noFill/>
              <a:ln w="12700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srgbClr val="FF0000"/>
                  </a:solidFill>
                  <a:cs typeface="Segoe UI" pitchFamily="34" charset="0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66D746A-BC25-1816-8BD3-91D29C9D8F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441182" y="4559648"/>
                <a:ext cx="720255" cy="267562"/>
              </a:xfrm>
              <a:prstGeom prst="roundRect">
                <a:avLst/>
              </a:prstGeom>
              <a:noFill/>
              <a:ln w="12700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srgbClr val="FF0000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7B88ACB-1052-88B4-6148-93F1FB3C8E98}"/>
                  </a:ext>
                </a:extLst>
              </p:cNvPr>
              <p:cNvSpPr/>
              <p:nvPr/>
            </p:nvSpPr>
            <p:spPr bwMode="auto">
              <a:xfrm>
                <a:off x="1833972" y="4800461"/>
                <a:ext cx="242788" cy="2427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1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7D90B22-02AA-0FFE-65EF-D97DCCCEF057}"/>
                  </a:ext>
                </a:extLst>
              </p:cNvPr>
              <p:cNvSpPr/>
              <p:nvPr/>
            </p:nvSpPr>
            <p:spPr bwMode="auto">
              <a:xfrm>
                <a:off x="5815113" y="3375965"/>
                <a:ext cx="242788" cy="2427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2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1E03262-9DD0-758A-9DE1-95BF5DE32816}"/>
                  </a:ext>
                </a:extLst>
              </p:cNvPr>
              <p:cNvSpPr/>
              <p:nvPr/>
            </p:nvSpPr>
            <p:spPr bwMode="auto">
              <a:xfrm>
                <a:off x="5516783" y="3934369"/>
                <a:ext cx="242788" cy="2427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3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6A76F77-1704-1114-6ECB-4E7A8A9D18E5}"/>
                  </a:ext>
                </a:extLst>
              </p:cNvPr>
              <p:cNvSpPr/>
              <p:nvPr/>
            </p:nvSpPr>
            <p:spPr bwMode="auto">
              <a:xfrm>
                <a:off x="6029425" y="4456633"/>
                <a:ext cx="242788" cy="2427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4</a:t>
                </a:r>
              </a:p>
            </p:txBody>
          </p:sp>
        </p:grpSp>
      </p:grp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1447741B-AB45-5A20-3A15-0160B652B2D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5506" y="3744913"/>
            <a:ext cx="4600575" cy="1422400"/>
          </a:xfrm>
        </p:spPr>
        <p:txBody>
          <a:bodyPr anchor="ctr"/>
          <a:lstStyle/>
          <a:p>
            <a:pPr marL="342900" indent="-342900">
              <a:buFont typeface="+mj-lt"/>
              <a:buAutoNum type="arabicPeriod"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Go to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Achievements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on your Microsoft Learn profile</a:t>
            </a:r>
          </a:p>
          <a:p>
            <a:pPr marL="342900" indent="-342900">
              <a:buFont typeface="+mj-lt"/>
              <a:buAutoNum type="arabicPeriod"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Redeem the code provided by your trainer</a:t>
            </a:r>
          </a:p>
          <a:p>
            <a:pPr marL="342900" indent="-342900">
              <a:buFont typeface="+mj-lt"/>
              <a:buAutoNum type="arabicPeriod"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Find your new badge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on Modules, Courses &amp; More</a:t>
            </a:r>
          </a:p>
          <a:p>
            <a:pPr marL="342900" indent="-342900">
              <a:buFont typeface="+mj-lt"/>
              <a:buAutoNum type="arabicPeriod"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Share your new achievement with your professional network. You can also download and print your certificate.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1AB3BFA-3E93-A6E5-8FE9-7E4B0A0B73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3320921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CDD559A-25F8-918A-9C24-8A8DF8FB4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224813"/>
            <a:ext cx="4402493" cy="1107996"/>
          </a:xfrm>
        </p:spPr>
        <p:txBody>
          <a:bodyPr/>
          <a:lstStyle/>
          <a:p>
            <a:r>
              <a:rPr lang="en-US" sz="3600"/>
              <a:t>Become </a:t>
            </a:r>
            <a:br>
              <a:rPr lang="en-US" sz="3600"/>
            </a:br>
            <a:r>
              <a:rPr lang="en-US" sz="3600"/>
              <a:t>Microsoft Certified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FC82C5-B8CF-CE13-4A23-7C15F1CE3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40699" y="1200446"/>
            <a:ext cx="1110600" cy="111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DEF036-DB68-7837-5186-51A159AC8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667" y="1385414"/>
            <a:ext cx="740664" cy="7406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322978-A730-EB17-5D62-A209F514E7E2}"/>
              </a:ext>
            </a:extLst>
          </p:cNvPr>
          <p:cNvSpPr txBox="1"/>
          <p:nvPr/>
        </p:nvSpPr>
        <p:spPr>
          <a:xfrm>
            <a:off x="6971476" y="1135039"/>
            <a:ext cx="2196634" cy="830997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spAutoFit/>
          </a:bodyPr>
          <a:lstStyle>
            <a:defPPr>
              <a:defRPr lang="en-US"/>
            </a:defPPr>
            <a:lvl1pPr>
              <a:defRPr sz="7330" b="1" spc="-50">
                <a:ln w="3175">
                  <a:noFill/>
                </a:ln>
                <a:gradFill>
                  <a:gsLst>
                    <a:gs pos="100000">
                      <a:schemeClr val="accent4"/>
                    </a:gs>
                    <a:gs pos="32000">
                      <a:srgbClr val="FF5C39"/>
                    </a:gs>
                  </a:gsLst>
                  <a:lin ang="3900000" scaled="0"/>
                </a:gradFill>
                <a:latin typeface="Segoe UI Variable Text" pitchFamily="2" charset="0"/>
                <a:cs typeface="Segoe UI Semibold" panose="020B0502040204020203" pitchFamily="34" charset="0"/>
              </a:defRPr>
            </a:lvl1pPr>
          </a:lstStyle>
          <a:p>
            <a:pPr>
              <a:defRPr/>
            </a:pPr>
            <a:r>
              <a:rPr lang="en-US" sz="4800">
                <a:solidFill>
                  <a:schemeClr val="accent2"/>
                </a:solidFill>
                <a:latin typeface="+mj-lt"/>
                <a:cs typeface="Segoe UI Semibold"/>
              </a:rPr>
              <a:t>92</a:t>
            </a:r>
            <a:r>
              <a:rPr kumimoji="0" lang="en-US" sz="4400" b="1" i="0" u="none" strike="noStrike" kern="1200" cap="none" spc="-50" normalizeH="0" baseline="3000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cs typeface="Segoe UI Semibold"/>
              </a:rPr>
              <a:t>%</a:t>
            </a:r>
            <a:r>
              <a:rPr lang="en-US" sz="4800">
                <a:solidFill>
                  <a:schemeClr val="accent2"/>
                </a:solidFill>
                <a:latin typeface="+mj-lt"/>
                <a:cs typeface="Segoe UI Semibold"/>
              </a:rPr>
              <a:t> </a:t>
            </a:r>
            <a:endParaRPr kumimoji="0" lang="en-US" sz="4800" b="1" i="0" u="none" strike="noStrike" kern="1200" cap="none" spc="-50" normalizeH="0" baseline="0" noProof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n-ea"/>
              <a:cs typeface="Segoe UI Semibold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7965D-FCAF-55DD-10B8-5DF1E54A3BC7}"/>
              </a:ext>
            </a:extLst>
          </p:cNvPr>
          <p:cNvSpPr txBox="1"/>
          <p:nvPr/>
        </p:nvSpPr>
        <p:spPr>
          <a:xfrm>
            <a:off x="6971477" y="1832668"/>
            <a:ext cx="3920788" cy="523220"/>
          </a:xfrm>
          <a:prstGeom prst="rect">
            <a:avLst/>
          </a:prstGeom>
          <a:noFill/>
        </p:spPr>
        <p:txBody>
          <a:bodyPr wrap="square" lIns="0" tIns="45720" rIns="91440" bIns="45720" anchor="t">
            <a:spAutoFit/>
          </a:bodyPr>
          <a:lstStyle/>
          <a:p>
            <a:pPr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of certified IT professionals feel more confident in their abilities after earning certifications¹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95DCB5-4258-68B1-1A56-68B7CC5D0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V="1">
            <a:off x="-1" y="3117681"/>
            <a:ext cx="12192000" cy="3740319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ounded Rectangle 3_1">
            <a:extLst>
              <a:ext uri="{FF2B5EF4-FFF2-40B4-BE49-F238E27FC236}">
                <a16:creationId xmlns:a16="http://schemas.microsoft.com/office/drawing/2014/main" id="{0CC3932D-AF62-994B-BAF6-36B38660AE6A}"/>
              </a:ext>
            </a:extLst>
          </p:cNvPr>
          <p:cNvSpPr/>
          <p:nvPr/>
        </p:nvSpPr>
        <p:spPr>
          <a:xfrm>
            <a:off x="580399" y="3575048"/>
            <a:ext cx="5367964" cy="1992314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45720" rIns="18288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Get recognized by earning industry validation for technical knowledge. Ensure you stay current with the necessary skills and expertise for continued success​.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Start at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learn.microsoft.com/certifications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3_1">
            <a:extLst>
              <a:ext uri="{FF2B5EF4-FFF2-40B4-BE49-F238E27FC236}">
                <a16:creationId xmlns:a16="http://schemas.microsoft.com/office/drawing/2014/main" id="{43F14745-9308-59B5-B699-2477843145BF}"/>
              </a:ext>
            </a:extLst>
          </p:cNvPr>
          <p:cNvSpPr/>
          <p:nvPr/>
        </p:nvSpPr>
        <p:spPr>
          <a:xfrm>
            <a:off x="6252005" y="3575843"/>
            <a:ext cx="5367964" cy="1992314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45720" rIns="18288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role-based and specialty certifications require annual renewal.</a:t>
            </a:r>
            <a:r>
              <a: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aseline="30000">
              <a:solidFill>
                <a:srgbClr val="0D0D0D"/>
              </a:solidFill>
              <a:latin typeface="Segoe UI"/>
            </a:endParaRPr>
          </a:p>
          <a:p>
            <a:pPr defTabSz="914400"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Learn about certification renewal at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4"/>
              </a:rPr>
              <a:t>aka.ms/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4"/>
              </a:rPr>
              <a:t>RenewYourCert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6AEFE-B61B-8AF6-CE8A-695BF709C726}"/>
              </a:ext>
            </a:extLst>
          </p:cNvPr>
          <p:cNvSpPr txBox="1"/>
          <p:nvPr/>
        </p:nvSpPr>
        <p:spPr>
          <a:xfrm>
            <a:off x="583095" y="6082602"/>
            <a:ext cx="11016238" cy="230832"/>
          </a:xfrm>
          <a:prstGeom prst="rect">
            <a:avLst/>
          </a:prstGeom>
          <a:noFill/>
        </p:spPr>
        <p:txBody>
          <a:bodyPr wrap="square" lIns="0" tIns="45720" rIns="91440" bIns="45720" anchor="b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sym typeface="Segoe UI Semibold"/>
              </a:rPr>
              <a:t>¹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sym typeface="Segoe UI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“2023 Value of IT Certification | Candidate Report,” Pearson VUE, 2023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sym typeface="Segoe UI Semibold"/>
              </a:rPr>
              <a:t>   </a:t>
            </a:r>
            <a:r>
              <a:rPr lang="en-US" sz="900" baseline="30000"/>
              <a:t>2 </a:t>
            </a:r>
            <a:r>
              <a:rPr lang="en-US" sz="900"/>
              <a:t>Microsoft fundamentals certifications don’t expire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  <a:sym typeface="Segoe UI Semibold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E65EAD-DB53-8B16-745F-CE1B01593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604223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58F5-C35D-A291-068D-13C0D658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Get ready for your Microsoft Certification exam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61EA4-8988-693D-F87C-7BF5591F84CD}"/>
              </a:ext>
            </a:extLst>
          </p:cNvPr>
          <p:cNvSpPr txBox="1"/>
          <p:nvPr/>
        </p:nvSpPr>
        <p:spPr>
          <a:xfrm>
            <a:off x="825500" y="1959331"/>
            <a:ext cx="487992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rgbClr val="2A446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Understand the skills measured by the exam</a:t>
            </a:r>
          </a:p>
        </p:txBody>
      </p:sp>
      <p:sp>
        <p:nvSpPr>
          <p:cNvPr id="9" name="Rounded Rectangle 3_1">
            <a:extLst>
              <a:ext uri="{FF2B5EF4-FFF2-40B4-BE49-F238E27FC236}">
                <a16:creationId xmlns:a16="http://schemas.microsoft.com/office/drawing/2014/main" id="{D4BA0CA9-7D1C-CAD8-B69B-7DC32EE7B121}"/>
              </a:ext>
            </a:extLst>
          </p:cNvPr>
          <p:cNvSpPr/>
          <p:nvPr/>
        </p:nvSpPr>
        <p:spPr>
          <a:xfrm>
            <a:off x="583094" y="2283868"/>
            <a:ext cx="5511801" cy="3423913"/>
          </a:xfrm>
          <a:prstGeom prst="roundRect">
            <a:avLst>
              <a:gd name="adj" fmla="val 6425"/>
            </a:avLst>
          </a:prstGeom>
          <a:gradFill flip="none" rotWithShape="1">
            <a:gsLst>
              <a:gs pos="0">
                <a:srgbClr val="2A446F"/>
              </a:gs>
              <a:gs pos="46520">
                <a:schemeClr val="bg1"/>
              </a:gs>
              <a:gs pos="30000">
                <a:srgbClr val="2A446F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lvl="0" defTabSz="932742">
              <a:spcBef>
                <a:spcPct val="20000"/>
              </a:spcBef>
              <a:buSzPct val="90000"/>
              <a:defRPr/>
            </a:pPr>
            <a:endParaRPr lang="en-US" sz="1400">
              <a:solidFill>
                <a:schemeClr val="tx1"/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A464DE02-903A-6800-6755-54FB85E0D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410863"/>
              </p:ext>
            </p:extLst>
          </p:nvPr>
        </p:nvGraphicFramePr>
        <p:xfrm>
          <a:off x="583095" y="2304189"/>
          <a:ext cx="5511800" cy="2806106"/>
        </p:xfrm>
        <a:graphic>
          <a:graphicData uri="http://schemas.openxmlformats.org/drawingml/2006/table">
            <a:tbl>
              <a:tblPr firstRow="1" bandRow="1"/>
              <a:tblGrid>
                <a:gridCol w="3989588">
                  <a:extLst>
                    <a:ext uri="{9D8B030D-6E8A-4147-A177-3AD203B41FA5}">
                      <a16:colId xmlns:a16="http://schemas.microsoft.com/office/drawing/2014/main" val="4041653763"/>
                    </a:ext>
                  </a:extLst>
                </a:gridCol>
                <a:gridCol w="1522212">
                  <a:extLst>
                    <a:ext uri="{9D8B030D-6E8A-4147-A177-3AD203B41FA5}">
                      <a16:colId xmlns:a16="http://schemas.microsoft.com/office/drawing/2014/main" val="3053328036"/>
                    </a:ext>
                  </a:extLst>
                </a:gridCol>
              </a:tblGrid>
              <a:tr h="385443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Study area</a:t>
                      </a:r>
                    </a:p>
                  </a:txBody>
                  <a:tcPr marL="274320" marR="2743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Percentage</a:t>
                      </a:r>
                    </a:p>
                  </a:txBody>
                  <a:tcPr marL="274320" marR="2743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888734"/>
                  </a:ext>
                </a:extLst>
              </a:tr>
              <a:tr h="49164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rgbClr val="161616"/>
                          </a:solidFill>
                          <a:effectLst/>
                          <a:latin typeface="Segoe UI" panose="020B0502040204020203" pitchFamily="34" charset="0"/>
                        </a:rPr>
                        <a:t>Describe Artificial Intelligence workloads and considerations </a:t>
                      </a:r>
                    </a:p>
                  </a:txBody>
                  <a:tcPr marL="274320" marR="27432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bold" panose="020B0502040204020203" pitchFamily="34" charset="0"/>
                        </a:rPr>
                        <a:t>15-20% </a:t>
                      </a:r>
                    </a:p>
                  </a:txBody>
                  <a:tcPr marL="274320" marR="274320" marT="330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015222"/>
                  </a:ext>
                </a:extLst>
              </a:tr>
              <a:tr h="510901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rgbClr val="161616"/>
                          </a:solidFill>
                          <a:effectLst/>
                          <a:latin typeface="Segoe UI" panose="020B0502040204020203" pitchFamily="34" charset="0"/>
                        </a:rPr>
                        <a:t>Describe fundamental principles of machine learning on Azure </a:t>
                      </a:r>
                    </a:p>
                  </a:txBody>
                  <a:tcPr marL="274320" marR="27432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bold" panose="020B0502040204020203" pitchFamily="34" charset="0"/>
                        </a:rPr>
                        <a:t>20-25% </a:t>
                      </a:r>
                    </a:p>
                  </a:txBody>
                  <a:tcPr marL="274320" marR="274320" marT="330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540036"/>
                  </a:ext>
                </a:extLst>
              </a:tr>
              <a:tr h="457156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rgbClr val="161616"/>
                          </a:solidFill>
                          <a:effectLst/>
                          <a:latin typeface="Segoe UI" panose="020B0502040204020203" pitchFamily="34" charset="0"/>
                        </a:rPr>
                        <a:t>Describe features of computer vision workloads on Azure </a:t>
                      </a:r>
                    </a:p>
                  </a:txBody>
                  <a:tcPr marL="274320" marR="27432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bold" panose="020B0502040204020203" pitchFamily="34" charset="0"/>
                        </a:rPr>
                        <a:t>15-20% </a:t>
                      </a:r>
                    </a:p>
                  </a:txBody>
                  <a:tcPr marL="274320" marR="274320" marT="330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717511"/>
                  </a:ext>
                </a:extLst>
              </a:tr>
              <a:tr h="457156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bold" panose="020B0502040204020203" pitchFamily="34" charset="0"/>
                        </a:rPr>
                        <a:t>Describe features of Natural Language Processing (NLP) workloads on Azure</a:t>
                      </a:r>
                    </a:p>
                  </a:txBody>
                  <a:tcPr marL="274320" marR="27432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bold" panose="020B0502040204020203" pitchFamily="34" charset="0"/>
                        </a:rPr>
                        <a:t>15-20% </a:t>
                      </a:r>
                    </a:p>
                  </a:txBody>
                  <a:tcPr marL="274320" marR="274320" marT="330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2959"/>
                  </a:ext>
                </a:extLst>
              </a:tr>
              <a:tr h="50371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rgbClr val="161616"/>
                          </a:solidFill>
                          <a:effectLst/>
                          <a:latin typeface="Segoe UI" panose="020B0502040204020203" pitchFamily="34" charset="0"/>
                        </a:rPr>
                        <a:t>Describe features of generative AI workloads on Azure</a:t>
                      </a:r>
                    </a:p>
                  </a:txBody>
                  <a:tcPr marL="274320" marR="27432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35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bold" panose="020B0502040204020203" pitchFamily="34" charset="0"/>
                        </a:rPr>
                        <a:t>15-20%</a:t>
                      </a:r>
                    </a:p>
                  </a:txBody>
                  <a:tcPr marL="274320" marR="274320" marT="330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3058804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07FD58F-F1B5-3570-6A96-B28EABD16FF9}"/>
              </a:ext>
            </a:extLst>
          </p:cNvPr>
          <p:cNvSpPr txBox="1"/>
          <p:nvPr/>
        </p:nvSpPr>
        <p:spPr>
          <a:xfrm>
            <a:off x="6891338" y="1959331"/>
            <a:ext cx="324694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rgbClr val="2A446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Build confidence in your skills</a:t>
            </a:r>
          </a:p>
        </p:txBody>
      </p:sp>
      <p:sp>
        <p:nvSpPr>
          <p:cNvPr id="10" name="Rounded Rectangle 3_1">
            <a:extLst>
              <a:ext uri="{FF2B5EF4-FFF2-40B4-BE49-F238E27FC236}">
                <a16:creationId xmlns:a16="http://schemas.microsoft.com/office/drawing/2014/main" id="{E6ED93DF-B06D-56D2-2BAC-AC6AABBC7E78}"/>
              </a:ext>
            </a:extLst>
          </p:cNvPr>
          <p:cNvSpPr/>
          <p:nvPr/>
        </p:nvSpPr>
        <p:spPr>
          <a:xfrm>
            <a:off x="6634690" y="2283868"/>
            <a:ext cx="4956753" cy="3423913"/>
          </a:xfrm>
          <a:prstGeom prst="roundRect">
            <a:avLst>
              <a:gd name="adj" fmla="val 6425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Find in the exam page resources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to help prepare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Watch exam prep videos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Review the exam study guide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Demo the exam experience with the exam sandbox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Take a practice assessment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235727-61F5-8644-12E4-A21BDD9B7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89300" y="1737603"/>
            <a:ext cx="1110600" cy="1110600"/>
            <a:chOff x="9378893" y="2116300"/>
            <a:chExt cx="1110600" cy="11106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A57567-90BB-A9FB-D6B3-9AF8647B1FF4}"/>
                </a:ext>
              </a:extLst>
            </p:cNvPr>
            <p:cNvSpPr/>
            <p:nvPr/>
          </p:nvSpPr>
          <p:spPr>
            <a:xfrm>
              <a:off x="9378893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AFDA5BB2-FEEB-060D-2DAB-61E228CA5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7795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7C90FC-C3E7-0F4C-A80F-A3776B9374E2}"/>
              </a:ext>
            </a:extLst>
          </p:cNvPr>
          <p:cNvSpPr txBox="1"/>
          <p:nvPr/>
        </p:nvSpPr>
        <p:spPr>
          <a:xfrm>
            <a:off x="583095" y="5944102"/>
            <a:ext cx="11016238" cy="369332"/>
          </a:xfrm>
          <a:prstGeom prst="rect">
            <a:avLst/>
          </a:prstGeom>
          <a:noFill/>
        </p:spPr>
        <p:txBody>
          <a:bodyPr wrap="square" lIns="0" tIns="45720" rIns="91440" bIns="4572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sym typeface="Segoe UI Semibold"/>
              </a:rPr>
              <a:t>Percentages indicate the relative weight of each area on the exam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sym typeface="Segoe UI Semibold"/>
              </a:rPr>
              <a:t>The higher the percentage, the more questions you are likely to see in that area</a:t>
            </a:r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D84B1C3C-263F-04A9-DF9B-1C9B8DA93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4969969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3E08FA2-C73F-A01D-C334-4FAC0DB0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2" y="3429000"/>
            <a:ext cx="5686955" cy="1231106"/>
          </a:xfrm>
        </p:spPr>
        <p:txBody>
          <a:bodyPr/>
          <a:lstStyle/>
          <a:p>
            <a:r>
              <a:rPr lang="en-US" dirty="0">
                <a:cs typeface="Segoe UI"/>
              </a:rPr>
              <a:t>AI-900: AI Fundamentals</a:t>
            </a:r>
            <a:br>
              <a:rPr lang="en-US" dirty="0">
                <a:cs typeface="Segoe UI"/>
              </a:rPr>
            </a:br>
            <a:r>
              <a:rPr lang="en-US" dirty="0">
                <a:cs typeface="Segoe UI"/>
              </a:rPr>
              <a:t>Introduction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A2BF8BC-EDED-61C2-562F-15FB955AD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4740F1-B816-6BEC-8362-3B8D251DFC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56150" y="6446520"/>
            <a:ext cx="1645920" cy="153888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6060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B55108-207A-D9FF-AF4B-A304A5DEB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585788"/>
            <a:ext cx="5748337" cy="369332"/>
          </a:xfrm>
        </p:spPr>
        <p:txBody>
          <a:bodyPr/>
          <a:lstStyle/>
          <a:p>
            <a:r>
              <a:rPr lang="en-US" sz="2400"/>
              <a:t>Hello!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553B6DE-CBCC-D805-6A97-2E9248B43F2C}"/>
              </a:ext>
            </a:extLst>
          </p:cNvPr>
          <p:cNvSpPr txBox="1">
            <a:spLocks/>
          </p:cNvSpPr>
          <p:nvPr/>
        </p:nvSpPr>
        <p:spPr>
          <a:xfrm>
            <a:off x="588963" y="1085850"/>
            <a:ext cx="63023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Thank you for joining me today</a:t>
            </a:r>
          </a:p>
        </p:txBody>
      </p:sp>
      <p:sp>
        <p:nvSpPr>
          <p:cNvPr id="8" name="Rounded Rectangle 3_1">
            <a:extLst>
              <a:ext uri="{FF2B5EF4-FFF2-40B4-BE49-F238E27FC236}">
                <a16:creationId xmlns:a16="http://schemas.microsoft.com/office/drawing/2014/main" id="{02A69FC5-E869-7938-B593-C7A42F844DCF}"/>
              </a:ext>
            </a:extLst>
          </p:cNvPr>
          <p:cNvSpPr/>
          <p:nvPr/>
        </p:nvSpPr>
        <p:spPr>
          <a:xfrm>
            <a:off x="584200" y="1871133"/>
            <a:ext cx="5969000" cy="3032449"/>
          </a:xfrm>
          <a:prstGeom prst="roundRect">
            <a:avLst>
              <a:gd name="adj" fmla="val 3632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Instructor: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&lt;Name&gt;</a:t>
            </a:r>
          </a:p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&lt;Title or other credentials, e.g., Microsoft Certified Trainer&gt;</a:t>
            </a:r>
          </a:p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&lt;Affiliation/Company&gt;</a:t>
            </a:r>
          </a:p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&lt;A few words about my technical and professional experience&gt;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2AB5424-9D84-FAB9-4FA9-A13D7E3A190C}"/>
              </a:ext>
            </a:extLst>
          </p:cNvPr>
          <p:cNvSpPr txBox="1">
            <a:spLocks/>
          </p:cNvSpPr>
          <p:nvPr/>
        </p:nvSpPr>
        <p:spPr>
          <a:xfrm>
            <a:off x="927100" y="5161773"/>
            <a:ext cx="5314950" cy="811179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twitter.com/[Name]</a:t>
            </a:r>
          </a:p>
          <a:p>
            <a:pPr marL="0" indent="0">
              <a:buNone/>
            </a:pPr>
            <a:r>
              <a:rPr lang="en-US" sz="1200"/>
              <a:t>linkedin.com/[Name]</a:t>
            </a:r>
          </a:p>
          <a:p>
            <a:pPr marL="0" indent="0">
              <a:buNone/>
            </a:pPr>
            <a:r>
              <a:rPr lang="en-US" sz="1200"/>
              <a:t>[</a:t>
            </a:r>
            <a:r>
              <a:rPr lang="en-US" sz="1200" err="1"/>
              <a:t>first.last</a:t>
            </a:r>
            <a:r>
              <a:rPr lang="en-US" sz="1200"/>
              <a:t>]@[email.com]</a:t>
            </a:r>
          </a:p>
          <a:p>
            <a:pPr marL="0" indent="0">
              <a:buNone/>
            </a:pPr>
            <a:r>
              <a:rPr lang="en-US" sz="1200"/>
              <a:t>Blog </a:t>
            </a:r>
          </a:p>
          <a:p>
            <a:pPr marL="0" indent="0">
              <a:buNone/>
            </a:pPr>
            <a:endParaRPr lang="en-US" sz="1200"/>
          </a:p>
        </p:txBody>
      </p:sp>
      <p:sp>
        <p:nvSpPr>
          <p:cNvPr id="14" name="Picture Placeholder 13" descr="Instructor image">
            <a:extLst>
              <a:ext uri="{FF2B5EF4-FFF2-40B4-BE49-F238E27FC236}">
                <a16:creationId xmlns:a16="http://schemas.microsoft.com/office/drawing/2014/main" id="{51EC8343-A368-A017-1348-13DC442E08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32C35C5-B9CD-B676-7227-712C7E305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D2AF726-9685-6A2E-1457-0AD5F7CF8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753862B-FC4F-2412-F837-F9D1DF1A0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FE7F6BB-5DFF-B8FF-882B-C3E2A0792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5CABB87-DAAF-A526-A471-745B2114F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EA04444-CE05-A52A-28B6-14B2DF4BF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22EB63-491C-85C2-F489-E7594D45B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2" name="Flowchart: Off-page Connector 44">
            <a:extLst>
              <a:ext uri="{FF2B5EF4-FFF2-40B4-BE49-F238E27FC236}">
                <a16:creationId xmlns:a16="http://schemas.microsoft.com/office/drawing/2014/main" id="{1BAF25FE-7F5F-504D-B664-8B11FB8CE840}"/>
              </a:ext>
            </a:extLst>
          </p:cNvPr>
          <p:cNvSpPr/>
          <p:nvPr/>
        </p:nvSpPr>
        <p:spPr bwMode="auto">
          <a:xfrm rot="5400000">
            <a:off x="9473183" y="-558292"/>
            <a:ext cx="1865376" cy="3566160"/>
          </a:xfrm>
          <a:prstGeom prst="flowChartOffpageConnector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>
            <a:outerShdw blurRad="3175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274320" tIns="585216" rIns="27432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ts val="600"/>
              </a:spcAft>
            </a:pPr>
            <a:r>
              <a:rPr lang="en-US" sz="1500" b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Trainers: </a:t>
            </a:r>
            <a:endParaRPr lang="en-US" sz="1100" b="1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Customize this content with your information, image, and background. Delete this note before publishing.</a:t>
            </a:r>
          </a:p>
        </p:txBody>
      </p:sp>
    </p:spTree>
    <p:extLst>
      <p:ext uri="{BB962C8B-B14F-4D97-AF65-F5344CB8AC3E}">
        <p14:creationId xmlns:p14="http://schemas.microsoft.com/office/powerpoint/2010/main" val="30154037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4226-15FB-8407-4AAF-26919D88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Let’s get to know </a:t>
            </a:r>
            <a:br>
              <a:rPr lang="en-US" sz="2400"/>
            </a:br>
            <a:r>
              <a:rPr lang="en-US" sz="2400"/>
              <a:t>each 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147394-57D0-11C7-6AE6-6A34F2358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E7DBE02-710B-EABC-6AFC-4BC12CF16267}"/>
              </a:ext>
            </a:extLst>
          </p:cNvPr>
          <p:cNvSpPr/>
          <p:nvPr/>
        </p:nvSpPr>
        <p:spPr>
          <a:xfrm>
            <a:off x="584200" y="2048933"/>
            <a:ext cx="4910667" cy="3888317"/>
          </a:xfrm>
          <a:prstGeom prst="roundRect">
            <a:avLst>
              <a:gd name="adj" fmla="val 3632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name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Company affiliation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Title/function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experience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expectations </a:t>
            </a:r>
            <a:b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 the course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56536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58C755EC-AC0C-9301-7D91-2576B857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Let’s have a great time together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BF5F6-29D0-B236-53FC-489F721E8B80}"/>
              </a:ext>
            </a:extLst>
          </p:cNvPr>
          <p:cNvSpPr txBox="1"/>
          <p:nvPr/>
        </p:nvSpPr>
        <p:spPr>
          <a:xfrm>
            <a:off x="817055" y="1751634"/>
            <a:ext cx="367615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>
                <a:solidFill>
                  <a:srgbClr val="0078D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We all contribute to a great class</a:t>
            </a:r>
          </a:p>
        </p:txBody>
      </p:sp>
      <p:sp>
        <p:nvSpPr>
          <p:cNvPr id="6" name="Rounded Rectangle 3_1">
            <a:extLst>
              <a:ext uri="{FF2B5EF4-FFF2-40B4-BE49-F238E27FC236}">
                <a16:creationId xmlns:a16="http://schemas.microsoft.com/office/drawing/2014/main" id="{C6B9F38D-336E-8D63-061E-F4C05B7FD639}"/>
              </a:ext>
            </a:extLst>
          </p:cNvPr>
          <p:cNvSpPr/>
          <p:nvPr/>
        </p:nvSpPr>
        <p:spPr>
          <a:xfrm>
            <a:off x="585808" y="2148199"/>
            <a:ext cx="4942288" cy="3827151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This placeholder is designed with bulleted text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It’s easy to remove or add bullets 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Be on time (class hours)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Be present (avoid mail, calls, side meetings)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4F1B33-E3A8-4CC1-310D-CD6A36507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81055" y="1601290"/>
            <a:ext cx="1110600" cy="1110600"/>
            <a:chOff x="9378893" y="2116300"/>
            <a:chExt cx="1110600" cy="11106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DC215CC-252B-AC70-BF00-8CB7AF83F42D}"/>
                </a:ext>
              </a:extLst>
            </p:cNvPr>
            <p:cNvSpPr/>
            <p:nvPr/>
          </p:nvSpPr>
          <p:spPr>
            <a:xfrm>
              <a:off x="9378893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AC0EFFE-36D9-4A72-1918-09CCD4854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9587795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BEAF08C-426A-06BB-D908-6B660126BC80}"/>
              </a:ext>
            </a:extLst>
          </p:cNvPr>
          <p:cNvSpPr txBox="1"/>
          <p:nvPr/>
        </p:nvSpPr>
        <p:spPr>
          <a:xfrm>
            <a:off x="6839610" y="1751634"/>
            <a:ext cx="4064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>
                <a:solidFill>
                  <a:srgbClr val="0078D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What you should know about our facilities</a:t>
            </a:r>
          </a:p>
        </p:txBody>
      </p:sp>
      <p:sp>
        <p:nvSpPr>
          <p:cNvPr id="9" name="Rounded Rectangle 3_1">
            <a:extLst>
              <a:ext uri="{FF2B5EF4-FFF2-40B4-BE49-F238E27FC236}">
                <a16:creationId xmlns:a16="http://schemas.microsoft.com/office/drawing/2014/main" id="{6B943E88-6F61-C13A-1F54-27D8B885A30A}"/>
              </a:ext>
            </a:extLst>
          </p:cNvPr>
          <p:cNvSpPr/>
          <p:nvPr/>
        </p:nvSpPr>
        <p:spPr>
          <a:xfrm>
            <a:off x="6608363" y="2148199"/>
            <a:ext cx="4942288" cy="3827151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This placeholder is designed with bulleted text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This section can be removed if the class is online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Accommodations 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Internet access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Parking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Restrooms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Emergency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0047E5-B518-C13B-8353-666E00610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03610" y="1601290"/>
            <a:ext cx="1110600" cy="1110600"/>
            <a:chOff x="10903610" y="1601290"/>
            <a:chExt cx="1110600" cy="1110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B736C2-1C90-8A49-E734-868EE7F38A90}"/>
                </a:ext>
              </a:extLst>
            </p:cNvPr>
            <p:cNvSpPr/>
            <p:nvPr/>
          </p:nvSpPr>
          <p:spPr>
            <a:xfrm>
              <a:off x="10903610" y="160129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F55B0A-C385-DFFB-4C51-DD4F3316F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112512" y="181019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87129-3E98-A309-ECAE-E0EF1D6CC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11" name="Flowchart: Off-page Connector 44">
            <a:extLst>
              <a:ext uri="{FF2B5EF4-FFF2-40B4-BE49-F238E27FC236}">
                <a16:creationId xmlns:a16="http://schemas.microsoft.com/office/drawing/2014/main" id="{943C345B-D210-3CB5-16C1-AB12814BBEA2}"/>
              </a:ext>
            </a:extLst>
          </p:cNvPr>
          <p:cNvSpPr/>
          <p:nvPr/>
        </p:nvSpPr>
        <p:spPr bwMode="auto">
          <a:xfrm rot="5400000">
            <a:off x="9473183" y="-558292"/>
            <a:ext cx="1865376" cy="3566160"/>
          </a:xfrm>
          <a:prstGeom prst="flowChartOffpageConnector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>
            <a:outerShdw blurRad="3175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274320" tIns="585216" rIns="27432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ts val="600"/>
              </a:spcAft>
            </a:pPr>
            <a:r>
              <a:rPr lang="en-US" sz="1500" b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Trainers: </a:t>
            </a:r>
            <a:endParaRPr lang="en-US" sz="1100" b="1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Customize this slide for your course. Delete this note before publishing.</a:t>
            </a:r>
          </a:p>
        </p:txBody>
      </p:sp>
    </p:spTree>
    <p:extLst>
      <p:ext uri="{BB962C8B-B14F-4D97-AF65-F5344CB8AC3E}">
        <p14:creationId xmlns:p14="http://schemas.microsoft.com/office/powerpoint/2010/main" val="91256370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107B-9C8D-E0E4-10D6-02E35D838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this course</a:t>
            </a:r>
          </a:p>
        </p:txBody>
      </p:sp>
      <p:sp>
        <p:nvSpPr>
          <p:cNvPr id="15" name="Rounded Rectangle 3_1">
            <a:extLst>
              <a:ext uri="{FF2B5EF4-FFF2-40B4-BE49-F238E27FC236}">
                <a16:creationId xmlns:a16="http://schemas.microsoft.com/office/drawing/2014/main" id="{C30E3F23-57C3-CEE2-DD2F-E66B72B8F428}"/>
              </a:ext>
            </a:extLst>
          </p:cNvPr>
          <p:cNvSpPr/>
          <p:nvPr/>
        </p:nvSpPr>
        <p:spPr>
          <a:xfrm>
            <a:off x="588262" y="1168401"/>
            <a:ext cx="11011600" cy="2661392"/>
          </a:xfrm>
          <a:prstGeom prst="roundRect">
            <a:avLst>
              <a:gd name="adj" fmla="val 3632"/>
            </a:avLst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27000" dist="38100" dir="8100000" sx="101000" sy="101000" algn="tr" rotWithShape="0">
              <a:srgbClr val="CAC5B8">
                <a:alpha val="6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5069EA8-1883-9482-758E-F5D0C58727C0}"/>
              </a:ext>
            </a:extLst>
          </p:cNvPr>
          <p:cNvSpPr>
            <a:spLocks/>
          </p:cNvSpPr>
          <p:nvPr/>
        </p:nvSpPr>
        <p:spPr bwMode="auto">
          <a:xfrm>
            <a:off x="736601" y="1334807"/>
            <a:ext cx="10739119" cy="415993"/>
          </a:xfrm>
          <a:prstGeom prst="roundRect">
            <a:avLst>
              <a:gd name="adj" fmla="val 15951"/>
            </a:avLst>
          </a:prstGeom>
          <a:solidFill>
            <a:srgbClr val="2A446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Segoe UI Semibold"/>
                <a:cs typeface="Segoe UI" panose="020B0502040204020203" pitchFamily="34" charset="0"/>
              </a:rPr>
              <a:t>Skills covered in AI Fundamentals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15275E9-F296-1E2D-E2D3-6BAE1C5EFAAF}"/>
              </a:ext>
            </a:extLst>
          </p:cNvPr>
          <p:cNvSpPr txBox="1">
            <a:spLocks/>
          </p:cNvSpPr>
          <p:nvPr/>
        </p:nvSpPr>
        <p:spPr>
          <a:xfrm>
            <a:off x="930275" y="2014126"/>
            <a:ext cx="10303782" cy="14280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Describe Artificial Intelligence workloads and considerations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Describe fundamental principles of machine learning on Azure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Describe features of computer vision workloads on Azure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Describe features of Natural Language Processing (NLP) workloads on Azure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Describe features of generative AI workloads on Azure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DB93D-1EC9-595D-92A7-994F4EA5A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3645546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107B-9C8D-E0E4-10D6-02E35D838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schedule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C8BB8F-7CC0-EDB6-33FC-6C0DF6FAC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4" name="Rounded Rectangle 3_1">
            <a:extLst>
              <a:ext uri="{FF2B5EF4-FFF2-40B4-BE49-F238E27FC236}">
                <a16:creationId xmlns:a16="http://schemas.microsoft.com/office/drawing/2014/main" id="{F9F46C76-F9B5-765C-6D1B-DC84C38C8AEC}"/>
              </a:ext>
            </a:extLst>
          </p:cNvPr>
          <p:cNvSpPr/>
          <p:nvPr/>
        </p:nvSpPr>
        <p:spPr>
          <a:xfrm>
            <a:off x="588262" y="1071842"/>
            <a:ext cx="11152888" cy="5201958"/>
          </a:xfrm>
          <a:prstGeom prst="roundRect">
            <a:avLst>
              <a:gd name="adj" fmla="val 3632"/>
            </a:avLst>
          </a:prstGeom>
          <a:solidFill>
            <a:schemeClr val="bg1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607AD97-0229-E16C-8A52-E00FE0922ADE}"/>
              </a:ext>
            </a:extLst>
          </p:cNvPr>
          <p:cNvSpPr>
            <a:spLocks/>
          </p:cNvSpPr>
          <p:nvPr/>
        </p:nvSpPr>
        <p:spPr bwMode="auto">
          <a:xfrm>
            <a:off x="736601" y="1238249"/>
            <a:ext cx="10867137" cy="342901"/>
          </a:xfrm>
          <a:prstGeom prst="roundRect">
            <a:avLst>
              <a:gd name="adj" fmla="val 15951"/>
            </a:avLst>
          </a:prstGeom>
          <a:solidFill>
            <a:srgbClr val="2A446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FA263BB-FFFE-F83A-4C20-23E03F817B12}"/>
              </a:ext>
            </a:extLst>
          </p:cNvPr>
          <p:cNvGraphicFramePr>
            <a:graphicFrameLocks noGrp="1"/>
          </p:cNvGraphicFramePr>
          <p:nvPr/>
        </p:nvGraphicFramePr>
        <p:xfrm>
          <a:off x="736600" y="1238249"/>
          <a:ext cx="10859084" cy="4940379"/>
        </p:xfrm>
        <a:graphic>
          <a:graphicData uri="http://schemas.openxmlformats.org/drawingml/2006/table">
            <a:tbl>
              <a:tblPr firstRow="1" bandRow="1"/>
              <a:tblGrid>
                <a:gridCol w="1567440">
                  <a:extLst>
                    <a:ext uri="{9D8B030D-6E8A-4147-A177-3AD203B41FA5}">
                      <a16:colId xmlns:a16="http://schemas.microsoft.com/office/drawing/2014/main" val="4041653763"/>
                    </a:ext>
                  </a:extLst>
                </a:gridCol>
                <a:gridCol w="2322911">
                  <a:extLst>
                    <a:ext uri="{9D8B030D-6E8A-4147-A177-3AD203B41FA5}">
                      <a16:colId xmlns:a16="http://schemas.microsoft.com/office/drawing/2014/main" val="3053328036"/>
                    </a:ext>
                  </a:extLst>
                </a:gridCol>
                <a:gridCol w="2322911">
                  <a:extLst>
                    <a:ext uri="{9D8B030D-6E8A-4147-A177-3AD203B41FA5}">
                      <a16:colId xmlns:a16="http://schemas.microsoft.com/office/drawing/2014/main" val="2794884741"/>
                    </a:ext>
                  </a:extLst>
                </a:gridCol>
                <a:gridCol w="2322911">
                  <a:extLst>
                    <a:ext uri="{9D8B030D-6E8A-4147-A177-3AD203B41FA5}">
                      <a16:colId xmlns:a16="http://schemas.microsoft.com/office/drawing/2014/main" val="1216412027"/>
                    </a:ext>
                  </a:extLst>
                </a:gridCol>
                <a:gridCol w="2322911">
                  <a:extLst>
                    <a:ext uri="{9D8B030D-6E8A-4147-A177-3AD203B41FA5}">
                      <a16:colId xmlns:a16="http://schemas.microsoft.com/office/drawing/2014/main" val="3076119136"/>
                    </a:ext>
                  </a:extLst>
                </a:gridCol>
              </a:tblGrid>
              <a:tr h="354380">
                <a:tc>
                  <a:txBody>
                    <a:bodyPr/>
                    <a:lstStyle/>
                    <a:p>
                      <a:endParaRPr lang="en-US" sz="1200" b="1" kern="1200">
                        <a:solidFill>
                          <a:schemeClr val="bg1"/>
                        </a:solidFill>
                        <a:latin typeface="Segoe UI Semibold" panose="020B0502040204020203" pitchFamily="34" charset="0"/>
                        <a:ea typeface="+mn-ea"/>
                        <a:cs typeface="Segoe UI Semibold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Day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Day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Day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Day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888734"/>
                  </a:ext>
                </a:extLst>
              </a:tr>
              <a:tr h="869144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Early morning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0583" marR="4233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83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Short topic description. Lorem ipsum dolor sit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amet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,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consectetur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adipiscing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elit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, sed do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eiusmod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tempor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incididunt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ut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labore et dolore magna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aliqua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>
                        <a:solidFill>
                          <a:srgbClr val="0078D4"/>
                        </a:solidFill>
                        <a:effectLst/>
                        <a:latin typeface="+mn-lt"/>
                        <a:hlinkClick r:id="rId2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>
                        <a:solidFill>
                          <a:srgbClr val="0078D4"/>
                        </a:solidFill>
                        <a:effectLst/>
                        <a:latin typeface="+mn-lt"/>
                        <a:hlinkClick r:id="rId2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>
                        <a:solidFill>
                          <a:srgbClr val="0078D4"/>
                        </a:solidFill>
                        <a:effectLst/>
                        <a:latin typeface="+mn-lt"/>
                        <a:hlinkClick r:id="rId2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015222"/>
                  </a:ext>
                </a:extLst>
              </a:tr>
              <a:tr h="335151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Break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0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228600" algn="l"/>
                        </a:tabLst>
                        <a:defRPr/>
                      </a:pP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Segoe UI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613195"/>
                  </a:ext>
                </a:extLst>
              </a:tr>
              <a:tr h="90317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Late morning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0583" marR="4233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83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Short topic description. Lorem ipsum dolor sit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amet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,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consectetur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adipiscing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elit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, sed do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eiusmod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tempor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incididunt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ut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labore et dolore magna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aliqua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540036"/>
                  </a:ext>
                </a:extLst>
              </a:tr>
              <a:tr h="335151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Lunch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0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228600" algn="l"/>
                        </a:tabLst>
                        <a:defRPr/>
                      </a:pP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Segoe UI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926652"/>
                  </a:ext>
                </a:extLst>
              </a:tr>
              <a:tr h="844166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Early afternoon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583" marR="4233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83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Short topic description. Lorem ipsum dolor sit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amet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,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consectetur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adipiscing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elit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, sed do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eiusmod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tempor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incididunt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ut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 labore et dolore magna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aliqua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717511"/>
                  </a:ext>
                </a:extLst>
              </a:tr>
              <a:tr h="335151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Break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0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228600" algn="l"/>
                        </a:tabLst>
                        <a:defRPr/>
                      </a:pP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Segoe UI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738825"/>
                  </a:ext>
                </a:extLst>
              </a:tr>
              <a:tr h="95478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Late afternoon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0583" marR="4233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83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Short topic description. Lorem ipsum dolor sit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amet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,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consectetur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adipiscing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elit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, sed do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eiusmod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tempor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incididunt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ut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labore et dolore magna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aliqua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2959"/>
                  </a:ext>
                </a:extLst>
              </a:tr>
            </a:tbl>
          </a:graphicData>
        </a:graphic>
      </p:graphicFrame>
      <p:sp>
        <p:nvSpPr>
          <p:cNvPr id="6" name="Flowchart: Off-page Connector 44">
            <a:extLst>
              <a:ext uri="{FF2B5EF4-FFF2-40B4-BE49-F238E27FC236}">
                <a16:creationId xmlns:a16="http://schemas.microsoft.com/office/drawing/2014/main" id="{2ED9E4C1-6CA4-E199-8E81-71AAC413560A}"/>
              </a:ext>
            </a:extLst>
          </p:cNvPr>
          <p:cNvSpPr/>
          <p:nvPr/>
        </p:nvSpPr>
        <p:spPr bwMode="auto">
          <a:xfrm rot="5400000">
            <a:off x="9473183" y="-558292"/>
            <a:ext cx="1865376" cy="3566160"/>
          </a:xfrm>
          <a:prstGeom prst="flowChartOffpageConnector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>
            <a:outerShdw blurRad="3175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274320" tIns="585216" rIns="27432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ts val="600"/>
              </a:spcAft>
            </a:pPr>
            <a:r>
              <a:rPr lang="en-US" sz="1500" b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Trainers: </a:t>
            </a:r>
            <a:endParaRPr lang="en-US" sz="1100" b="1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Find the proposed schedule in the Trainer Prep Guide (PDF) and </a:t>
            </a:r>
            <a:r>
              <a:rPr lang="en-US" sz="1100" kern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rPr>
              <a:t>customized if needed. 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Delete</a:t>
            </a:r>
            <a:r>
              <a:rPr lang="en-US" sz="1100" kern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rPr>
              <a:t> this note before publishing. 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4187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107B-9C8D-E0E4-10D6-02E35D838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schedule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C8BB8F-7CC0-EDB6-33FC-6C0DF6FAC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4" name="Rounded Rectangle 3_1">
            <a:extLst>
              <a:ext uri="{FF2B5EF4-FFF2-40B4-BE49-F238E27FC236}">
                <a16:creationId xmlns:a16="http://schemas.microsoft.com/office/drawing/2014/main" id="{F9F46C76-F9B5-765C-6D1B-DC84C38C8AEC}"/>
              </a:ext>
            </a:extLst>
          </p:cNvPr>
          <p:cNvSpPr/>
          <p:nvPr/>
        </p:nvSpPr>
        <p:spPr>
          <a:xfrm>
            <a:off x="588262" y="1071842"/>
            <a:ext cx="10638538" cy="4719358"/>
          </a:xfrm>
          <a:prstGeom prst="roundRect">
            <a:avLst>
              <a:gd name="adj" fmla="val 3632"/>
            </a:avLst>
          </a:prstGeom>
          <a:solidFill>
            <a:schemeClr val="bg1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607AD97-0229-E16C-8A52-E00FE0922ADE}"/>
              </a:ext>
            </a:extLst>
          </p:cNvPr>
          <p:cNvSpPr>
            <a:spLocks/>
          </p:cNvSpPr>
          <p:nvPr/>
        </p:nvSpPr>
        <p:spPr bwMode="auto">
          <a:xfrm>
            <a:off x="736602" y="1238249"/>
            <a:ext cx="10375898" cy="342901"/>
          </a:xfrm>
          <a:prstGeom prst="roundRect">
            <a:avLst>
              <a:gd name="adj" fmla="val 15951"/>
            </a:avLst>
          </a:prstGeom>
          <a:solidFill>
            <a:srgbClr val="2A446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FA263BB-FFFE-F83A-4C20-23E03F817B12}"/>
              </a:ext>
            </a:extLst>
          </p:cNvPr>
          <p:cNvGraphicFramePr>
            <a:graphicFrameLocks noGrp="1"/>
          </p:cNvGraphicFramePr>
          <p:nvPr/>
        </p:nvGraphicFramePr>
        <p:xfrm>
          <a:off x="736600" y="1238250"/>
          <a:ext cx="10375899" cy="4541191"/>
        </p:xfrm>
        <a:graphic>
          <a:graphicData uri="http://schemas.openxmlformats.org/drawingml/2006/table">
            <a:tbl>
              <a:tblPr firstRow="1" bandRow="1"/>
              <a:tblGrid>
                <a:gridCol w="1497695">
                  <a:extLst>
                    <a:ext uri="{9D8B030D-6E8A-4147-A177-3AD203B41FA5}">
                      <a16:colId xmlns:a16="http://schemas.microsoft.com/office/drawing/2014/main" val="4041653763"/>
                    </a:ext>
                  </a:extLst>
                </a:gridCol>
                <a:gridCol w="2219551">
                  <a:extLst>
                    <a:ext uri="{9D8B030D-6E8A-4147-A177-3AD203B41FA5}">
                      <a16:colId xmlns:a16="http://schemas.microsoft.com/office/drawing/2014/main" val="3053328036"/>
                    </a:ext>
                  </a:extLst>
                </a:gridCol>
                <a:gridCol w="2219551">
                  <a:extLst>
                    <a:ext uri="{9D8B030D-6E8A-4147-A177-3AD203B41FA5}">
                      <a16:colId xmlns:a16="http://schemas.microsoft.com/office/drawing/2014/main" val="2794884741"/>
                    </a:ext>
                  </a:extLst>
                </a:gridCol>
                <a:gridCol w="2219551">
                  <a:extLst>
                    <a:ext uri="{9D8B030D-6E8A-4147-A177-3AD203B41FA5}">
                      <a16:colId xmlns:a16="http://schemas.microsoft.com/office/drawing/2014/main" val="1216412027"/>
                    </a:ext>
                  </a:extLst>
                </a:gridCol>
                <a:gridCol w="2219551">
                  <a:extLst>
                    <a:ext uri="{9D8B030D-6E8A-4147-A177-3AD203B41FA5}">
                      <a16:colId xmlns:a16="http://schemas.microsoft.com/office/drawing/2014/main" val="3076119136"/>
                    </a:ext>
                  </a:extLst>
                </a:gridCol>
              </a:tblGrid>
              <a:tr h="293815">
                <a:tc>
                  <a:txBody>
                    <a:bodyPr/>
                    <a:lstStyle/>
                    <a:p>
                      <a:endParaRPr lang="en-US" sz="1200" b="1" kern="1200">
                        <a:solidFill>
                          <a:schemeClr val="bg1"/>
                        </a:solidFill>
                        <a:latin typeface="Segoe UI Semibold" panose="020B0502040204020203" pitchFamily="34" charset="0"/>
                        <a:ea typeface="+mn-ea"/>
                        <a:cs typeface="Segoe UI Semibold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Day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Day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Day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Day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888734"/>
                  </a:ext>
                </a:extLst>
              </a:tr>
              <a:tr h="81351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Early morning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0583" marR="4233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83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Short topic description. Lorem ipsum dolor sit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amet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,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consectetur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adipiscing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elit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, sed do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eiusmod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tempor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incididunt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ut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labore et dolore magna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aliqua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>
                        <a:solidFill>
                          <a:srgbClr val="0078D4"/>
                        </a:solidFill>
                        <a:effectLst/>
                        <a:latin typeface="+mn-lt"/>
                        <a:hlinkClick r:id="rId2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>
                        <a:solidFill>
                          <a:srgbClr val="0078D4"/>
                        </a:solidFill>
                        <a:effectLst/>
                        <a:latin typeface="+mn-lt"/>
                        <a:hlinkClick r:id="rId2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>
                        <a:solidFill>
                          <a:srgbClr val="0078D4"/>
                        </a:solidFill>
                        <a:effectLst/>
                        <a:latin typeface="+mn-lt"/>
                        <a:hlinkClick r:id="rId2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015222"/>
                  </a:ext>
                </a:extLst>
              </a:tr>
              <a:tr h="277872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Break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0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228600" algn="l"/>
                        </a:tabLst>
                        <a:defRPr/>
                      </a:pP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Segoe UI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613195"/>
                  </a:ext>
                </a:extLst>
              </a:tr>
              <a:tr h="81351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Late morning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0583" marR="4233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83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Short topic description. Lorem ipsum dolor sit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amet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,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consectetur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adipiscing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elit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, sed do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eiusmod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tempor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incididunt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ut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labore et dolore magna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aliqua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540036"/>
                  </a:ext>
                </a:extLst>
              </a:tr>
              <a:tr h="277872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Lunch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0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228600" algn="l"/>
                        </a:tabLst>
                        <a:defRPr/>
                      </a:pP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Segoe UI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926652"/>
                  </a:ext>
                </a:extLst>
              </a:tr>
              <a:tr h="813518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Early afternoon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583" marR="4233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83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Short topic description. Lorem ipsum dolor sit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amet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,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consectetur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adipiscing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elit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, sed do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eiusmod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tempor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incididunt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ut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 labore et dolore magna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aliqua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717511"/>
                  </a:ext>
                </a:extLst>
              </a:tr>
              <a:tr h="277872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Break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0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228600" algn="l"/>
                        </a:tabLst>
                        <a:defRPr/>
                      </a:pP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Segoe UI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738825"/>
                  </a:ext>
                </a:extLst>
              </a:tr>
              <a:tr h="81351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Late afternoon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0583" marR="4233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83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Short topic description. Lorem ipsum dolor sit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amet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,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consectetur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adipiscing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elit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, sed do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eiusmod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tempor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incididunt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ut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labore et dolore magna.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2959"/>
                  </a:ext>
                </a:extLst>
              </a:tr>
            </a:tbl>
          </a:graphicData>
        </a:graphic>
      </p:graphicFrame>
      <p:sp>
        <p:nvSpPr>
          <p:cNvPr id="10" name="Flowchart: Off-page Connector 44">
            <a:extLst>
              <a:ext uri="{FF2B5EF4-FFF2-40B4-BE49-F238E27FC236}">
                <a16:creationId xmlns:a16="http://schemas.microsoft.com/office/drawing/2014/main" id="{53715EDD-8A32-2DC7-ABC2-FA52FB6836D2}"/>
              </a:ext>
            </a:extLst>
          </p:cNvPr>
          <p:cNvSpPr/>
          <p:nvPr/>
        </p:nvSpPr>
        <p:spPr bwMode="auto">
          <a:xfrm rot="5400000">
            <a:off x="9473183" y="-558292"/>
            <a:ext cx="1865376" cy="3566160"/>
          </a:xfrm>
          <a:prstGeom prst="flowChartOffpageConnector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>
            <a:outerShdw blurRad="3175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274320" tIns="585216" rIns="27432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ts val="600"/>
              </a:spcAft>
            </a:pPr>
            <a:r>
              <a:rPr lang="en-US" sz="1500" b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Trainers: </a:t>
            </a:r>
            <a:endParaRPr lang="en-US" sz="1100" b="1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Find the proposed schedule in the Trainer Prep Guide (PDF) and </a:t>
            </a:r>
            <a:r>
              <a:rPr lang="en-US" sz="1100" kern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rPr>
              <a:t>customized if needed. 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Delete</a:t>
            </a:r>
            <a:r>
              <a:rPr lang="en-US" sz="1100" kern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rPr>
              <a:t> this note before publishing. 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43996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C5683A2-2179-3E79-6645-D011C29A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507738" cy="861774"/>
          </a:xfrm>
        </p:spPr>
        <p:txBody>
          <a:bodyPr/>
          <a:lstStyle/>
          <a:p>
            <a:pPr marL="0" marR="0" lvl="0" indent="0" fontAlgn="auto">
              <a:spcAft>
                <a:spcPts val="0"/>
              </a:spcAft>
              <a:tabLst/>
              <a:defRPr/>
            </a:pPr>
            <a:r>
              <a:rPr lang="en-US" sz="2800"/>
              <a:t>Get the most out of your Microsoft Learn profile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1561EF4-D3D7-16D6-06AC-E0E8E0EE810E}"/>
              </a:ext>
            </a:extLst>
          </p:cNvPr>
          <p:cNvSpPr txBox="1">
            <a:spLocks/>
          </p:cNvSpPr>
          <p:nvPr/>
        </p:nvSpPr>
        <p:spPr>
          <a:xfrm>
            <a:off x="582348" y="1759165"/>
            <a:ext cx="580618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Verify, track, and share your training and certification progress and accomplishments—</a:t>
            </a:r>
            <a:r>
              <a:rPr kumimoji="0" lang="en-US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all on one platform</a:t>
            </a:r>
          </a:p>
        </p:txBody>
      </p:sp>
      <p:sp>
        <p:nvSpPr>
          <p:cNvPr id="20" name="Text Placeholder 61">
            <a:extLst>
              <a:ext uri="{FF2B5EF4-FFF2-40B4-BE49-F238E27FC236}">
                <a16:creationId xmlns:a16="http://schemas.microsoft.com/office/drawing/2014/main" id="{D49F25EC-A170-C832-AE24-EB03D8AF0995}"/>
              </a:ext>
            </a:extLst>
          </p:cNvPr>
          <p:cNvSpPr txBox="1">
            <a:spLocks/>
          </p:cNvSpPr>
          <p:nvPr/>
        </p:nvSpPr>
        <p:spPr>
          <a:xfrm>
            <a:off x="586389" y="2654712"/>
            <a:ext cx="5373085" cy="2412968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Claim your achievement code for this course and share you have completed it.</a:t>
            </a:r>
          </a:p>
          <a:p>
            <a:r>
              <a:rPr lang="en-US"/>
              <a:t>Access your course material and track progress on your learning activities.</a:t>
            </a:r>
          </a:p>
          <a:p>
            <a:r>
              <a:rPr lang="en-US"/>
              <a:t>Share and verify your Microsoft Certifications via email, on social networking platforms, and on your résumé.</a:t>
            </a:r>
          </a:p>
          <a:p>
            <a:r>
              <a:rPr lang="en-US"/>
              <a:t>Download and print transcripts and certificates.</a:t>
            </a:r>
          </a:p>
          <a:p>
            <a:r>
              <a:rPr lang="en-US"/>
              <a:t>Manage your upcoming activities and certification exam appointments.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70ABBD99-35D1-F53B-C2EF-D0E437DC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0813" y="5435139"/>
            <a:ext cx="4464280" cy="559721"/>
          </a:xfrm>
          <a:custGeom>
            <a:avLst/>
            <a:gdLst>
              <a:gd name="connsiteX0" fmla="*/ 0 w 8437531"/>
              <a:gd name="connsiteY0" fmla="*/ 0 h 1223512"/>
              <a:gd name="connsiteX1" fmla="*/ 8299274 w 8437531"/>
              <a:gd name="connsiteY1" fmla="*/ 0 h 1223512"/>
              <a:gd name="connsiteX2" fmla="*/ 8437531 w 8437531"/>
              <a:gd name="connsiteY2" fmla="*/ 138257 h 1223512"/>
              <a:gd name="connsiteX3" fmla="*/ 8437531 w 8437531"/>
              <a:gd name="connsiteY3" fmla="*/ 1085255 h 1223512"/>
              <a:gd name="connsiteX4" fmla="*/ 8299274 w 8437531"/>
              <a:gd name="connsiteY4" fmla="*/ 1223512 h 1223512"/>
              <a:gd name="connsiteX5" fmla="*/ 0 w 8437531"/>
              <a:gd name="connsiteY5" fmla="*/ 1223512 h 122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7531" h="1223512">
                <a:moveTo>
                  <a:pt x="0" y="0"/>
                </a:moveTo>
                <a:lnTo>
                  <a:pt x="8299274" y="0"/>
                </a:lnTo>
                <a:cubicBezTo>
                  <a:pt x="8375631" y="0"/>
                  <a:pt x="8437531" y="61900"/>
                  <a:pt x="8437531" y="138257"/>
                </a:cubicBezTo>
                <a:lnTo>
                  <a:pt x="8437531" y="1085255"/>
                </a:lnTo>
                <a:cubicBezTo>
                  <a:pt x="8437531" y="1161612"/>
                  <a:pt x="8375631" y="1223512"/>
                  <a:pt x="8299274" y="1223512"/>
                </a:cubicBezTo>
                <a:lnTo>
                  <a:pt x="0" y="122351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3900000" scaled="0"/>
          </a:gradFill>
          <a:ln>
            <a:noFill/>
          </a:ln>
          <a:effectLst>
            <a:outerShdw blurRad="254000" dist="38100" dir="18900000" sx="102000" sy="102000" algn="bl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" name="Text Placeholder 13">
            <a:extLst>
              <a:ext uri="{FF2B5EF4-FFF2-40B4-BE49-F238E27FC236}">
                <a16:creationId xmlns:a16="http://schemas.microsoft.com/office/drawing/2014/main" id="{1902BDB0-F449-F635-7020-1B2246BBEAEC}"/>
              </a:ext>
            </a:extLst>
          </p:cNvPr>
          <p:cNvSpPr txBox="1">
            <a:spLocks/>
          </p:cNvSpPr>
          <p:nvPr/>
        </p:nvSpPr>
        <p:spPr>
          <a:xfrm>
            <a:off x="584200" y="5591889"/>
            <a:ext cx="3930650" cy="246221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chemeClr val="bg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www.aka.ms/MyMicrosoftLearnProfile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AD44BD2-B747-01D0-8FB4-522B662FE479}"/>
              </a:ext>
            </a:extLst>
          </p:cNvPr>
          <p:cNvSpPr txBox="1">
            <a:spLocks/>
          </p:cNvSpPr>
          <p:nvPr/>
        </p:nvSpPr>
        <p:spPr>
          <a:xfrm>
            <a:off x="7456697" y="808435"/>
            <a:ext cx="4337207" cy="448031"/>
          </a:xfrm>
          <a:prstGeom prst="rect">
            <a:avLst/>
          </a:prstGeom>
        </p:spPr>
        <p:txBody>
          <a:bodyPr anchor="ctr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+mj-lt"/>
              </a:rPr>
              <a:t>Create your Microsoft Learn profile 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at </a:t>
            </a:r>
            <a:r>
              <a:rPr lang="en-US">
                <a:solidFill>
                  <a:srgbClr val="2A446F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learn.microsoft.com</a:t>
            </a:r>
            <a:endParaRPr lang="en-US">
              <a:solidFill>
                <a:srgbClr val="2A446F"/>
              </a:solidFill>
              <a:latin typeface="+mj-lt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FA6EE8B-E7DC-E3A5-0383-CA443F74FCEE}"/>
              </a:ext>
            </a:extLst>
          </p:cNvPr>
          <p:cNvSpPr txBox="1">
            <a:spLocks/>
          </p:cNvSpPr>
          <p:nvPr/>
        </p:nvSpPr>
        <p:spPr>
          <a:xfrm>
            <a:off x="7562323" y="1407733"/>
            <a:ext cx="3499377" cy="1034802"/>
          </a:xfrm>
          <a:prstGeom prst="rect">
            <a:avLst/>
          </a:prstGeom>
        </p:spPr>
        <p:txBody>
          <a:bodyPr l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Select </a:t>
            </a:r>
            <a:r>
              <a:rPr lang="en-US" sz="1100" i="1"/>
              <a:t>Sign in </a:t>
            </a:r>
            <a:r>
              <a:rPr lang="en-US" sz="1100"/>
              <a:t>at</a:t>
            </a:r>
            <a:r>
              <a:rPr lang="en-US" sz="1100" i="1"/>
              <a:t> </a:t>
            </a:r>
            <a:r>
              <a:rPr lang="en-US" sz="1100"/>
              <a:t>the top, right corner of any Microsoft Learn page. </a:t>
            </a:r>
          </a:p>
          <a:p>
            <a:r>
              <a:rPr lang="en-US" sz="1100"/>
              <a:t>Follow the Microsoft account authentication process. </a:t>
            </a:r>
          </a:p>
          <a:p>
            <a:r>
              <a:rPr lang="en-US" sz="1100"/>
              <a:t>If the account that you have chosen to sign-in with doesn't already have a Microsoft Learn profile, you’ll be guided to create one. </a:t>
            </a: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024DB499-4361-4308-FC9B-E543A47F6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9952757" y="945735"/>
            <a:ext cx="1841380" cy="2309176"/>
          </a:xfrm>
          <a:prstGeom prst="bentArrow">
            <a:avLst>
              <a:gd name="adj1" fmla="val 25000"/>
              <a:gd name="adj2" fmla="val 0"/>
              <a:gd name="adj3" fmla="val 25000"/>
              <a:gd name="adj4" fmla="val 6314"/>
            </a:avLst>
          </a:prstGeom>
          <a:ln w="25400" cap="rnd">
            <a:solidFill>
              <a:schemeClr val="accent2"/>
            </a:solidFill>
            <a:round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err="1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F3914AB5-A7A1-B1CF-3AF3-81A8583C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 rot="16200000" flipH="1">
            <a:off x="7958667" y="2334302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4B548A-EC78-506E-7F99-D22648A96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210"/>
          <a:stretch/>
        </p:blipFill>
        <p:spPr>
          <a:xfrm>
            <a:off x="7458887" y="2745069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pic>
        <p:nvPicPr>
          <p:cNvPr id="12" name="Picture 11" descr="Microsoft Learn website screenshot">
            <a:extLst>
              <a:ext uri="{FF2B5EF4-FFF2-40B4-BE49-F238E27FC236}">
                <a16:creationId xmlns:a16="http://schemas.microsoft.com/office/drawing/2014/main" id="{B0EEA3EE-F7F6-BA6A-F342-518877845D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76" b="8479"/>
          <a:stretch/>
        </p:blipFill>
        <p:spPr>
          <a:xfrm>
            <a:off x="7720926" y="3033275"/>
            <a:ext cx="4480303" cy="33722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887BF4-33EA-A468-090A-94ACB3C77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5400000">
            <a:off x="11970573" y="2916615"/>
            <a:ext cx="114925" cy="170961"/>
          </a:xfrm>
          <a:prstGeom prst="rect">
            <a:avLst/>
          </a:prstGeom>
        </p:spPr>
      </p:pic>
      <p:pic>
        <p:nvPicPr>
          <p:cNvPr id="5" name="Picture 4" descr="Sign in pop-up">
            <a:extLst>
              <a:ext uri="{FF2B5EF4-FFF2-40B4-BE49-F238E27FC236}">
                <a16:creationId xmlns:a16="http://schemas.microsoft.com/office/drawing/2014/main" id="{06632F90-8BFB-A457-5B90-5C3445C5B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1967" y="3232230"/>
            <a:ext cx="1939466" cy="1486251"/>
          </a:xfrm>
          <a:prstGeom prst="rect">
            <a:avLst/>
          </a:prstGeom>
          <a:ln w="34925">
            <a:noFill/>
          </a:ln>
          <a:effectLst>
            <a:outerShdw blurRad="314198" dist="111760" dir="8040000" algn="ctr" rotWithShape="0">
              <a:srgbClr val="000000">
                <a:alpha val="22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E7426D-DC20-2106-1286-3E57DEC9D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</p:spPr>
        <p:txBody>
          <a:bodyPr/>
          <a:lstStyle/>
          <a:p>
            <a:r>
              <a:rPr lang="en-US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512922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58DD63460F6D46982CDFCFF3E015F7" ma:contentTypeVersion="22" ma:contentTypeDescription="Create a new document." ma:contentTypeScope="" ma:versionID="aefca38c49527ef64f3f2f50af708025">
  <xsd:schema xmlns:xsd="http://www.w3.org/2001/XMLSchema" xmlns:xs="http://www.w3.org/2001/XMLSchema" xmlns:p="http://schemas.microsoft.com/office/2006/metadata/properties" xmlns:ns1="http://schemas.microsoft.com/sharepoint/v3" xmlns:ns2="7e96d60b-db1d-44a2-8be4-a128982f8e65" xmlns:ns3="76e03480-8cba-4236-ba8e-c2eaec5d39d6" xmlns:ns4="230e9df3-be65-4c73-a93b-d1236ebd677e" targetNamespace="http://schemas.microsoft.com/office/2006/metadata/properties" ma:root="true" ma:fieldsID="997283cb93de478139b04474b2562cb7" ns1:_="" ns2:_="" ns3:_="" ns4:_="">
    <xsd:import namespace="http://schemas.microsoft.com/sharepoint/v3"/>
    <xsd:import namespace="7e96d60b-db1d-44a2-8be4-a128982f8e65"/>
    <xsd:import namespace="76e03480-8cba-4236-ba8e-c2eaec5d39d6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1:_ip_UnifiedCompliancePolicyProperties" minOccurs="0"/>
                <xsd:element ref="ns1:_ip_UnifiedCompliancePolicyUIAc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4:TaxCatchAll" minOccurs="0"/>
                <xsd:element ref="ns2:ImageTagsTaxHTField" minOccurs="0"/>
                <xsd:element ref="ns2:MediaServiceSearchPropertie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96d60b-db1d-44a2-8be4-a128982f8e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ImageTagsTaxHTField" ma:index="18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e03480-8cba-4236-ba8e-c2eaec5d39d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d3a55172-29fb-46cf-bf19-6b0aaa21b093}" ma:internalName="TaxCatchAll" ma:showField="CatchAllData" ma:web="76e03480-8cba-4236-ba8e-c2eaec5d39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ImageTagsTaxHTField xmlns="7e96d60b-db1d-44a2-8be4-a128982f8e65">
      <Terms xmlns="http://schemas.microsoft.com/office/infopath/2007/PartnerControls"/>
    </ImageTags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AA080C-72FB-4401-9754-A32DB38CAF57}">
  <ds:schemaRefs>
    <ds:schemaRef ds:uri="230e9df3-be65-4c73-a93b-d1236ebd677e"/>
    <ds:schemaRef ds:uri="76e03480-8cba-4236-ba8e-c2eaec5d39d6"/>
    <ds:schemaRef ds:uri="7e96d60b-db1d-44a2-8be4-a128982f8e6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terms/"/>
    <ds:schemaRef ds:uri="7e96d60b-db1d-44a2-8be4-a128982f8e65"/>
    <ds:schemaRef ds:uri="http://schemas.microsoft.com/office/2006/documentManagement/types"/>
    <ds:schemaRef ds:uri="230e9df3-be65-4c73-a93b-d1236ebd677e"/>
    <ds:schemaRef ds:uri="http://schemas.microsoft.com/office/infopath/2007/PartnerControls"/>
    <ds:schemaRef ds:uri="http://schemas.openxmlformats.org/package/2006/metadata/core-properties"/>
    <ds:schemaRef ds:uri="76e03480-8cba-4236-ba8e-c2eaec5d39d6"/>
    <ds:schemaRef ds:uri="http://schemas.microsoft.com/sharepoint/v3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</TotalTime>
  <Words>1224</Words>
  <Application>Microsoft Office PowerPoint</Application>
  <PresentationFormat>Widescreen</PresentationFormat>
  <Paragraphs>158</Paragraphs>
  <Slides>13</Slides>
  <Notes>1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Consolas</vt:lpstr>
      <vt:lpstr>Segoe UI</vt:lpstr>
      <vt:lpstr>Segoe UI Light</vt:lpstr>
      <vt:lpstr>Segoe UI Semibold</vt:lpstr>
      <vt:lpstr>Wingdings</vt:lpstr>
      <vt:lpstr>LIGHT MODE</vt:lpstr>
      <vt:lpstr>Walk-in slide</vt:lpstr>
      <vt:lpstr>AI-900: AI Fundamentals Introduction</vt:lpstr>
      <vt:lpstr>Hello!</vt:lpstr>
      <vt:lpstr>Let’s get to know  each other</vt:lpstr>
      <vt:lpstr>Let’s have a great time together</vt:lpstr>
      <vt:lpstr>About this course</vt:lpstr>
      <vt:lpstr>Course schedule</vt:lpstr>
      <vt:lpstr>Course schedule</vt:lpstr>
      <vt:lpstr>Get the most out of your Microsoft Learn profile</vt:lpstr>
      <vt:lpstr>Access your course material</vt:lpstr>
      <vt:lpstr>Celebrate your accomplishments and feel empowered</vt:lpstr>
      <vt:lpstr>Become  Microsoft Certified</vt:lpstr>
      <vt:lpstr>Get ready for your Microsoft Certification exam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Learn ILT course  master template</dc:title>
  <dc:subject>&lt;Event name&gt;</dc:subject>
  <dc:creator>heidi@mindseyepdx.com</dc:creator>
  <cp:keywords/>
  <dc:description/>
  <cp:lastModifiedBy>Sheikh Nasir Kamarudin</cp:lastModifiedBy>
  <cp:revision>5</cp:revision>
  <dcterms:created xsi:type="dcterms:W3CDTF">2023-06-16T20:38:16Z</dcterms:created>
  <dcterms:modified xsi:type="dcterms:W3CDTF">2024-06-03T13:29:27Z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0x0101000358DD63460F6D46982CDFCFF3E015F7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MediaServiceImageTags">
    <vt:lpwstr/>
  </property>
</Properties>
</file>